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2" r:id="rId1"/>
  </p:sldMasterIdLst>
  <p:notesMasterIdLst>
    <p:notesMasterId r:id="rId30"/>
  </p:notesMasterIdLst>
  <p:sldIdLst>
    <p:sldId id="256" r:id="rId2"/>
    <p:sldId id="258" r:id="rId3"/>
    <p:sldId id="261" r:id="rId4"/>
    <p:sldId id="262" r:id="rId5"/>
    <p:sldId id="263" r:id="rId6"/>
    <p:sldId id="265" r:id="rId7"/>
    <p:sldId id="266" r:id="rId8"/>
    <p:sldId id="268" r:id="rId9"/>
    <p:sldId id="340" r:id="rId10"/>
    <p:sldId id="341" r:id="rId11"/>
    <p:sldId id="308" r:id="rId12"/>
    <p:sldId id="364" r:id="rId13"/>
    <p:sldId id="365" r:id="rId14"/>
    <p:sldId id="363" r:id="rId15"/>
    <p:sldId id="366" r:id="rId16"/>
    <p:sldId id="367" r:id="rId17"/>
    <p:sldId id="361" r:id="rId18"/>
    <p:sldId id="342" r:id="rId19"/>
    <p:sldId id="311" r:id="rId20"/>
    <p:sldId id="345" r:id="rId21"/>
    <p:sldId id="357" r:id="rId22"/>
    <p:sldId id="358" r:id="rId23"/>
    <p:sldId id="270" r:id="rId24"/>
    <p:sldId id="349" r:id="rId25"/>
    <p:sldId id="362" r:id="rId26"/>
    <p:sldId id="277" r:id="rId27"/>
    <p:sldId id="269" r:id="rId28"/>
    <p:sldId id="271" r:id="rId29"/>
  </p:sldIdLst>
  <p:sldSz cx="9144000" cy="5143500" type="screen16x9"/>
  <p:notesSz cx="6858000" cy="9144000"/>
  <p:embeddedFontLst>
    <p:embeddedFont>
      <p:font typeface="Ami R" panose="02030504000101010101" pitchFamily="18" charset="-127"/>
      <p:regular r:id="rId31"/>
    </p:embeddedFont>
    <p:embeddedFont>
      <p:font typeface="Adobe Myungjo Std M" panose="02020600000000000000" pitchFamily="18" charset="-128"/>
      <p:regular r:id="rId32"/>
    </p:embeddedFont>
    <p:embeddedFont>
      <p:font typeface="Aldrich" panose="020B0604020202020204" charset="0"/>
      <p:regular r:id="rId33"/>
    </p:embeddedFont>
    <p:embeddedFont>
      <p:font typeface="Bai Jamjuree" panose="020B0604020202020204" charset="-34"/>
      <p:regular r:id="rId34"/>
      <p:bold r:id="rId35"/>
      <p:italic r:id="rId36"/>
      <p:boldItalic r:id="rId37"/>
    </p:embeddedFont>
    <p:embeddedFont>
      <p:font typeface="Lexend" panose="020B0604020202020204" charset="0"/>
      <p:regular r:id="rId38"/>
      <p:bold r:id="rId39"/>
    </p:embeddedFont>
    <p:embeddedFont>
      <p:font typeface="Roboto" panose="02000000000000000000" pitchFamily="2" charset="0"/>
      <p:regular r:id="rId40"/>
      <p:bold r:id="rId41"/>
      <p:italic r:id="rId42"/>
      <p:boldItalic r:id="rId4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86D0F2C-1EEA-4DAB-82B4-B27850BE0F64}">
  <a:tblStyle styleId="{086D0F2C-1EEA-4DAB-82B4-B27850BE0F6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0" d="100"/>
          <a:sy n="130" d="100"/>
        </p:scale>
        <p:origin x="156" y="2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font" Target="fonts/font12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font" Target="fonts/font13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8" name="Google Shape;258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9" name="Google Shape;258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5" name="Google Shape;4775;g13e9dbcaf0c_0_17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6" name="Google Shape;4776;g13e9dbcaf0c_0_17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571160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5" name="Google Shape;4775;g13e9dbcaf0c_0_17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6" name="Google Shape;4776;g13e9dbcaf0c_0_17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41291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5" name="Google Shape;4775;g13e9dbcaf0c_0_17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6" name="Google Shape;4776;g13e9dbcaf0c_0_17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71673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5" name="Google Shape;4775;g13e9dbcaf0c_0_17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6" name="Google Shape;4776;g13e9dbcaf0c_0_17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52339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5" name="Google Shape;4775;g13e9dbcaf0c_0_17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6" name="Google Shape;4776;g13e9dbcaf0c_0_17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0410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0" name="Google Shape;4950;g12948bcd1fb_0_245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1" name="Google Shape;4951;g12948bcd1fb_0_245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6" name="Google Shape;3016;g13e9dbcaf0c_0_1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7" name="Google Shape;3017;g13e9dbcaf0c_0_11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9" name="Google Shape;3229;g13df85ff71b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0" name="Google Shape;3230;g13df85ff71b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4" name="Google Shape;3004;g12948bcd1fb_0_22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5" name="Google Shape;3005;g12948bcd1fb_0_22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g13e9dbcaf0c_0_13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7" name="Google Shape;3037;g13e9dbcaf0c_0_13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9" name="Google Shape;2609;g127f379f983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0" name="Google Shape;2610;g127f379f983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5" name="Google Shape;2695;g13e9dbcaf0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6" name="Google Shape;2696;g13e9dbcaf0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g12948bcd1fb_0_229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2" name="Google Shape;2762;g12948bcd1fb_0_229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1" name="Google Shape;2781;g127f379f983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2" name="Google Shape;2782;g127f379f983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g127f379f983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2" name="Google Shape;2922;g127f379f983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1" name="Google Shape;2941;g13e437834e8_0_7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2" name="Google Shape;2942;g13e437834e8_0_7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2" name="Google Shape;2992;g12948bcd1fb_0_22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3" name="Google Shape;2993;g12948bcd1fb_0_22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5" name="Google Shape;4775;g13e9dbcaf0c_0_17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6" name="Google Shape;4776;g13e9dbcaf0c_0_17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 amt="60000"/>
          </a:blip>
          <a:srcRect t="9" b="9"/>
          <a:stretch/>
        </p:blipFill>
        <p:spPr>
          <a:xfrm>
            <a:off x="0" y="1"/>
            <a:ext cx="914400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248375" y="1541473"/>
            <a:ext cx="6647100" cy="16959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000">
                <a:latin typeface="Aldrich"/>
                <a:ea typeface="Aldrich"/>
                <a:cs typeface="Aldrich"/>
                <a:sym typeface="Aldrich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1248525" y="3290708"/>
            <a:ext cx="6647100" cy="3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700"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67701" y="3755650"/>
            <a:ext cx="9353213" cy="26812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" name="Google Shape;13;p2"/>
          <p:cNvGrpSpPr/>
          <p:nvPr/>
        </p:nvGrpSpPr>
        <p:grpSpPr>
          <a:xfrm>
            <a:off x="391864" y="3545270"/>
            <a:ext cx="289170" cy="284718"/>
            <a:chOff x="426000" y="3302025"/>
            <a:chExt cx="220875" cy="217475"/>
          </a:xfrm>
        </p:grpSpPr>
        <p:sp>
          <p:nvSpPr>
            <p:cNvPr id="14" name="Google Shape;14;p2"/>
            <p:cNvSpPr/>
            <p:nvPr/>
          </p:nvSpPr>
          <p:spPr>
            <a:xfrm>
              <a:off x="426000" y="3425950"/>
              <a:ext cx="214125" cy="93550"/>
            </a:xfrm>
            <a:custGeom>
              <a:avLst/>
              <a:gdLst/>
              <a:ahLst/>
              <a:cxnLst/>
              <a:rect l="l" t="t" r="r" b="b"/>
              <a:pathLst>
                <a:path w="8565" h="3742" extrusionOk="0">
                  <a:moveTo>
                    <a:pt x="1" y="0"/>
                  </a:moveTo>
                  <a:cubicBezTo>
                    <a:pt x="290" y="2141"/>
                    <a:pt x="2122" y="3742"/>
                    <a:pt x="4283" y="3742"/>
                  </a:cubicBezTo>
                  <a:cubicBezTo>
                    <a:pt x="6443" y="3742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432750" y="3302025"/>
              <a:ext cx="214125" cy="94050"/>
            </a:xfrm>
            <a:custGeom>
              <a:avLst/>
              <a:gdLst/>
              <a:ahLst/>
              <a:cxnLst/>
              <a:rect l="l" t="t" r="r" b="b"/>
              <a:pathLst>
                <a:path w="8565" h="3762" extrusionOk="0">
                  <a:moveTo>
                    <a:pt x="1" y="0"/>
                  </a:moveTo>
                  <a:cubicBezTo>
                    <a:pt x="271" y="2141"/>
                    <a:pt x="2103" y="3761"/>
                    <a:pt x="4283" y="3761"/>
                  </a:cubicBezTo>
                  <a:cubicBezTo>
                    <a:pt x="6443" y="3761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" name="Google Shape;16;p2"/>
          <p:cNvGrpSpPr/>
          <p:nvPr/>
        </p:nvGrpSpPr>
        <p:grpSpPr>
          <a:xfrm>
            <a:off x="357713" y="905775"/>
            <a:ext cx="357454" cy="956304"/>
            <a:chOff x="357713" y="600975"/>
            <a:chExt cx="357454" cy="956304"/>
          </a:xfrm>
        </p:grpSpPr>
        <p:sp>
          <p:nvSpPr>
            <p:cNvPr id="17" name="Google Shape;17;p2"/>
            <p:cNvSpPr/>
            <p:nvPr/>
          </p:nvSpPr>
          <p:spPr>
            <a:xfrm>
              <a:off x="357713" y="600975"/>
              <a:ext cx="357454" cy="357454"/>
            </a:xfrm>
            <a:custGeom>
              <a:avLst/>
              <a:gdLst/>
              <a:ahLst/>
              <a:cxnLst/>
              <a:rect l="l" t="t" r="r" b="b"/>
              <a:pathLst>
                <a:path w="6539" h="6539" fill="none" extrusionOk="0">
                  <a:moveTo>
                    <a:pt x="3954" y="367"/>
                  </a:moveTo>
                  <a:cubicBezTo>
                    <a:pt x="5535" y="752"/>
                    <a:pt x="6538" y="2353"/>
                    <a:pt x="6152" y="3954"/>
                  </a:cubicBezTo>
                  <a:cubicBezTo>
                    <a:pt x="5767" y="5535"/>
                    <a:pt x="4166" y="6538"/>
                    <a:pt x="2584" y="6153"/>
                  </a:cubicBezTo>
                  <a:cubicBezTo>
                    <a:pt x="984" y="5767"/>
                    <a:pt x="0" y="4166"/>
                    <a:pt x="366" y="2585"/>
                  </a:cubicBezTo>
                  <a:cubicBezTo>
                    <a:pt x="752" y="984"/>
                    <a:pt x="2353" y="0"/>
                    <a:pt x="3954" y="36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374549" y="819196"/>
              <a:ext cx="324765" cy="324765"/>
            </a:xfrm>
            <a:custGeom>
              <a:avLst/>
              <a:gdLst/>
              <a:ahLst/>
              <a:cxnLst/>
              <a:rect l="l" t="t" r="r" b="b"/>
              <a:pathLst>
                <a:path w="5941" h="5941" fill="none" extrusionOk="0">
                  <a:moveTo>
                    <a:pt x="5941" y="2971"/>
                  </a:moveTo>
                  <a:cubicBezTo>
                    <a:pt x="5941" y="4610"/>
                    <a:pt x="4610" y="5941"/>
                    <a:pt x="2971" y="5941"/>
                  </a:cubicBezTo>
                  <a:cubicBezTo>
                    <a:pt x="1331" y="5941"/>
                    <a:pt x="1" y="4610"/>
                    <a:pt x="1" y="2971"/>
                  </a:cubicBezTo>
                  <a:cubicBezTo>
                    <a:pt x="1" y="1331"/>
                    <a:pt x="1331" y="1"/>
                    <a:pt x="2971" y="1"/>
                  </a:cubicBezTo>
                  <a:cubicBezTo>
                    <a:pt x="4610" y="1"/>
                    <a:pt x="5941" y="1331"/>
                    <a:pt x="5941" y="297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357713" y="997347"/>
              <a:ext cx="357454" cy="357509"/>
            </a:xfrm>
            <a:custGeom>
              <a:avLst/>
              <a:gdLst/>
              <a:ahLst/>
              <a:cxnLst/>
              <a:rect l="l" t="t" r="r" b="b"/>
              <a:pathLst>
                <a:path w="6539" h="6540" fill="none" extrusionOk="0">
                  <a:moveTo>
                    <a:pt x="3954" y="387"/>
                  </a:moveTo>
                  <a:cubicBezTo>
                    <a:pt x="5555" y="753"/>
                    <a:pt x="6538" y="2354"/>
                    <a:pt x="6152" y="3955"/>
                  </a:cubicBezTo>
                  <a:cubicBezTo>
                    <a:pt x="5767" y="5556"/>
                    <a:pt x="4166" y="6539"/>
                    <a:pt x="2584" y="6153"/>
                  </a:cubicBezTo>
                  <a:cubicBezTo>
                    <a:pt x="984" y="5787"/>
                    <a:pt x="0" y="4186"/>
                    <a:pt x="366" y="2585"/>
                  </a:cubicBezTo>
                  <a:cubicBezTo>
                    <a:pt x="752" y="985"/>
                    <a:pt x="2353" y="1"/>
                    <a:pt x="3954" y="38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358751" y="1200863"/>
              <a:ext cx="356416" cy="356416"/>
            </a:xfrm>
            <a:custGeom>
              <a:avLst/>
              <a:gdLst/>
              <a:ahLst/>
              <a:cxnLst/>
              <a:rect l="l" t="t" r="r" b="b"/>
              <a:pathLst>
                <a:path w="6520" h="6520" fill="none" extrusionOk="0">
                  <a:moveTo>
                    <a:pt x="5362" y="1158"/>
                  </a:moveTo>
                  <a:cubicBezTo>
                    <a:pt x="6519" y="2315"/>
                    <a:pt x="6519" y="4186"/>
                    <a:pt x="5362" y="5343"/>
                  </a:cubicBezTo>
                  <a:cubicBezTo>
                    <a:pt x="4186" y="6519"/>
                    <a:pt x="2315" y="6519"/>
                    <a:pt x="1157" y="5343"/>
                  </a:cubicBezTo>
                  <a:cubicBezTo>
                    <a:pt x="0" y="4186"/>
                    <a:pt x="0" y="2315"/>
                    <a:pt x="1157" y="1158"/>
                  </a:cubicBezTo>
                  <a:cubicBezTo>
                    <a:pt x="2315" y="0"/>
                    <a:pt x="4186" y="0"/>
                    <a:pt x="5362" y="115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" name="Google Shape;21;p2"/>
          <p:cNvGrpSpPr/>
          <p:nvPr/>
        </p:nvGrpSpPr>
        <p:grpSpPr>
          <a:xfrm>
            <a:off x="5258308" y="722871"/>
            <a:ext cx="793256" cy="182899"/>
            <a:chOff x="2685575" y="2835950"/>
            <a:chExt cx="433000" cy="99825"/>
          </a:xfrm>
        </p:grpSpPr>
        <p:sp>
          <p:nvSpPr>
            <p:cNvPr id="22" name="Google Shape;22;p2"/>
            <p:cNvSpPr/>
            <p:nvPr/>
          </p:nvSpPr>
          <p:spPr>
            <a:xfrm>
              <a:off x="3032250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2917000" y="2835950"/>
              <a:ext cx="85850" cy="99825"/>
            </a:xfrm>
            <a:custGeom>
              <a:avLst/>
              <a:gdLst/>
              <a:ahLst/>
              <a:cxnLst/>
              <a:rect l="l" t="t" r="r" b="b"/>
              <a:pathLst>
                <a:path w="3434" h="3993" extrusionOk="0">
                  <a:moveTo>
                    <a:pt x="3434" y="0"/>
                  </a:moveTo>
                  <a:lnTo>
                    <a:pt x="1" y="2006"/>
                  </a:lnTo>
                  <a:lnTo>
                    <a:pt x="3434" y="3993"/>
                  </a:lnTo>
                  <a:lnTo>
                    <a:pt x="34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2801300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2" y="0"/>
                  </a:moveTo>
                  <a:lnTo>
                    <a:pt x="0" y="2006"/>
                  </a:lnTo>
                  <a:lnTo>
                    <a:pt x="3452" y="3993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2685575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1409864" y="-1010428"/>
            <a:ext cx="2019176" cy="2019176"/>
            <a:chOff x="1943325" y="-220375"/>
            <a:chExt cx="1298672" cy="1298672"/>
          </a:xfrm>
        </p:grpSpPr>
        <p:sp>
          <p:nvSpPr>
            <p:cNvPr id="27" name="Google Shape;27;p2"/>
            <p:cNvSpPr/>
            <p:nvPr/>
          </p:nvSpPr>
          <p:spPr>
            <a:xfrm>
              <a:off x="2582255" y="-220375"/>
              <a:ext cx="49" cy="460871"/>
            </a:xfrm>
            <a:custGeom>
              <a:avLst/>
              <a:gdLst/>
              <a:ahLst/>
              <a:cxnLst/>
              <a:rect l="l" t="t" r="r" b="b"/>
              <a:pathLst>
                <a:path w="1" h="9432" fill="none" extrusionOk="0">
                  <a:moveTo>
                    <a:pt x="0" y="0"/>
                  </a:moveTo>
                  <a:lnTo>
                    <a:pt x="0" y="943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2414509" y="-195895"/>
              <a:ext cx="118785" cy="444844"/>
            </a:xfrm>
            <a:custGeom>
              <a:avLst/>
              <a:gdLst/>
              <a:ahLst/>
              <a:cxnLst/>
              <a:rect l="l" t="t" r="r" b="b"/>
              <a:pathLst>
                <a:path w="2431" h="9104" fill="none" extrusionOk="0">
                  <a:moveTo>
                    <a:pt x="0" y="1"/>
                  </a:moveTo>
                  <a:lnTo>
                    <a:pt x="2431" y="910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2259027" y="-128024"/>
              <a:ext cx="229996" cy="398669"/>
            </a:xfrm>
            <a:custGeom>
              <a:avLst/>
              <a:gdLst/>
              <a:ahLst/>
              <a:cxnLst/>
              <a:rect l="l" t="t" r="r" b="b"/>
              <a:pathLst>
                <a:path w="4707" h="8159" fill="none" extrusionOk="0">
                  <a:moveTo>
                    <a:pt x="0" y="0"/>
                  </a:moveTo>
                  <a:lnTo>
                    <a:pt x="4706" y="815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2126121" y="-22481"/>
              <a:ext cx="325180" cy="325180"/>
            </a:xfrm>
            <a:custGeom>
              <a:avLst/>
              <a:gdLst/>
              <a:ahLst/>
              <a:cxnLst/>
              <a:rect l="l" t="t" r="r" b="b"/>
              <a:pathLst>
                <a:path w="6655" h="6655" fill="none" extrusionOk="0">
                  <a:moveTo>
                    <a:pt x="1" y="0"/>
                  </a:moveTo>
                  <a:lnTo>
                    <a:pt x="6655" y="665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2025317" y="113211"/>
              <a:ext cx="398669" cy="230924"/>
            </a:xfrm>
            <a:custGeom>
              <a:avLst/>
              <a:gdLst/>
              <a:ahLst/>
              <a:cxnLst/>
              <a:rect l="l" t="t" r="r" b="b"/>
              <a:pathLst>
                <a:path w="8159" h="4726" fill="none" extrusionOk="0">
                  <a:moveTo>
                    <a:pt x="0" y="1"/>
                  </a:moveTo>
                  <a:lnTo>
                    <a:pt x="8158" y="4726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1963114" y="270598"/>
              <a:ext cx="444844" cy="119713"/>
            </a:xfrm>
            <a:custGeom>
              <a:avLst/>
              <a:gdLst/>
              <a:ahLst/>
              <a:cxnLst/>
              <a:rect l="l" t="t" r="r" b="b"/>
              <a:pathLst>
                <a:path w="9104" h="2450" fill="none" extrusionOk="0">
                  <a:moveTo>
                    <a:pt x="0" y="0"/>
                  </a:moveTo>
                  <a:lnTo>
                    <a:pt x="9103" y="24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1943325" y="439273"/>
              <a:ext cx="460871" cy="49"/>
            </a:xfrm>
            <a:custGeom>
              <a:avLst/>
              <a:gdLst/>
              <a:ahLst/>
              <a:cxnLst/>
              <a:rect l="l" t="t" r="r" b="b"/>
              <a:pathLst>
                <a:path w="9432" h="1" fill="none" extrusionOk="0">
                  <a:moveTo>
                    <a:pt x="0" y="1"/>
                  </a:moveTo>
                  <a:lnTo>
                    <a:pt x="943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1967805" y="487354"/>
              <a:ext cx="445821" cy="119713"/>
            </a:xfrm>
            <a:custGeom>
              <a:avLst/>
              <a:gdLst/>
              <a:ahLst/>
              <a:cxnLst/>
              <a:rect l="l" t="t" r="r" b="b"/>
              <a:pathLst>
                <a:path w="9124" h="2450" fill="none" extrusionOk="0">
                  <a:moveTo>
                    <a:pt x="1" y="2450"/>
                  </a:moveTo>
                  <a:lnTo>
                    <a:pt x="9123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2035676" y="532600"/>
              <a:ext cx="398669" cy="229996"/>
            </a:xfrm>
            <a:custGeom>
              <a:avLst/>
              <a:gdLst/>
              <a:ahLst/>
              <a:cxnLst/>
              <a:rect l="l" t="t" r="r" b="b"/>
              <a:pathLst>
                <a:path w="8159" h="4707" fill="none" extrusionOk="0">
                  <a:moveTo>
                    <a:pt x="0" y="4706"/>
                  </a:moveTo>
                  <a:lnTo>
                    <a:pt x="8158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2141219" y="569345"/>
              <a:ext cx="326108" cy="326108"/>
            </a:xfrm>
            <a:custGeom>
              <a:avLst/>
              <a:gdLst/>
              <a:ahLst/>
              <a:cxnLst/>
              <a:rect l="l" t="t" r="r" b="b"/>
              <a:pathLst>
                <a:path w="6674" h="6674" fill="none" extrusionOk="0">
                  <a:moveTo>
                    <a:pt x="0" y="6674"/>
                  </a:moveTo>
                  <a:lnTo>
                    <a:pt x="6673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2277840" y="597588"/>
              <a:ext cx="229996" cy="398718"/>
            </a:xfrm>
            <a:custGeom>
              <a:avLst/>
              <a:gdLst/>
              <a:ahLst/>
              <a:cxnLst/>
              <a:rect l="l" t="t" r="r" b="b"/>
              <a:pathLst>
                <a:path w="4707" h="8160" fill="none" extrusionOk="0">
                  <a:moveTo>
                    <a:pt x="1" y="8159"/>
                  </a:moveTo>
                  <a:lnTo>
                    <a:pt x="4707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2435227" y="613615"/>
              <a:ext cx="118785" cy="444893"/>
            </a:xfrm>
            <a:custGeom>
              <a:avLst/>
              <a:gdLst/>
              <a:ahLst/>
              <a:cxnLst/>
              <a:rect l="l" t="t" r="r" b="b"/>
              <a:pathLst>
                <a:path w="2431" h="9105" fill="none" extrusionOk="0">
                  <a:moveTo>
                    <a:pt x="1" y="9104"/>
                  </a:moveTo>
                  <a:lnTo>
                    <a:pt x="243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2602973" y="617377"/>
              <a:ext cx="49" cy="460920"/>
            </a:xfrm>
            <a:custGeom>
              <a:avLst/>
              <a:gdLst/>
              <a:ahLst/>
              <a:cxnLst/>
              <a:rect l="l" t="t" r="r" b="b"/>
              <a:pathLst>
                <a:path w="1" h="9433" fill="none" extrusionOk="0">
                  <a:moveTo>
                    <a:pt x="1" y="9432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2651982" y="607996"/>
              <a:ext cx="118785" cy="444844"/>
            </a:xfrm>
            <a:custGeom>
              <a:avLst/>
              <a:gdLst/>
              <a:ahLst/>
              <a:cxnLst/>
              <a:rect l="l" t="t" r="r" b="b"/>
              <a:pathLst>
                <a:path w="2431" h="9104" fill="none" extrusionOk="0">
                  <a:moveTo>
                    <a:pt x="2431" y="9103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2696300" y="586301"/>
              <a:ext cx="229996" cy="398669"/>
            </a:xfrm>
            <a:custGeom>
              <a:avLst/>
              <a:gdLst/>
              <a:ahLst/>
              <a:cxnLst/>
              <a:rect l="l" t="t" r="r" b="b"/>
              <a:pathLst>
                <a:path w="4707" h="8159" fill="none" extrusionOk="0">
                  <a:moveTo>
                    <a:pt x="4706" y="8159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2733974" y="554247"/>
              <a:ext cx="325180" cy="326108"/>
            </a:xfrm>
            <a:custGeom>
              <a:avLst/>
              <a:gdLst/>
              <a:ahLst/>
              <a:cxnLst/>
              <a:rect l="l" t="t" r="r" b="b"/>
              <a:pathLst>
                <a:path w="6655" h="6674" fill="none" extrusionOk="0">
                  <a:moveTo>
                    <a:pt x="6655" y="6674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2761288" y="513739"/>
              <a:ext cx="398718" cy="229996"/>
            </a:xfrm>
            <a:custGeom>
              <a:avLst/>
              <a:gdLst/>
              <a:ahLst/>
              <a:cxnLst/>
              <a:rect l="l" t="t" r="r" b="b"/>
              <a:pathLst>
                <a:path w="8160" h="4707" fill="none" extrusionOk="0">
                  <a:moveTo>
                    <a:pt x="8159" y="4706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2777315" y="466636"/>
              <a:ext cx="444893" cy="119713"/>
            </a:xfrm>
            <a:custGeom>
              <a:avLst/>
              <a:gdLst/>
              <a:ahLst/>
              <a:cxnLst/>
              <a:rect l="l" t="t" r="r" b="b"/>
              <a:pathLst>
                <a:path w="9105" h="2450" fill="none" extrusionOk="0">
                  <a:moveTo>
                    <a:pt x="9104" y="2449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2781077" y="417626"/>
              <a:ext cx="460920" cy="49"/>
            </a:xfrm>
            <a:custGeom>
              <a:avLst/>
              <a:gdLst/>
              <a:ahLst/>
              <a:cxnLst/>
              <a:rect l="l" t="t" r="r" b="b"/>
              <a:pathLst>
                <a:path w="9433" h="1" fill="none" extrusionOk="0">
                  <a:moveTo>
                    <a:pt x="9432" y="0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2771696" y="249880"/>
              <a:ext cx="444844" cy="119713"/>
            </a:xfrm>
            <a:custGeom>
              <a:avLst/>
              <a:gdLst/>
              <a:ahLst/>
              <a:cxnLst/>
              <a:rect l="l" t="t" r="r" b="b"/>
              <a:pathLst>
                <a:path w="9104" h="2450" fill="none" extrusionOk="0">
                  <a:moveTo>
                    <a:pt x="9103" y="0"/>
                  </a:moveTo>
                  <a:lnTo>
                    <a:pt x="0" y="24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2750929" y="94350"/>
              <a:ext cx="398718" cy="230973"/>
            </a:xfrm>
            <a:custGeom>
              <a:avLst/>
              <a:gdLst/>
              <a:ahLst/>
              <a:cxnLst/>
              <a:rect l="l" t="t" r="r" b="b"/>
              <a:pathLst>
                <a:path w="8160" h="4727" fill="none" extrusionOk="0">
                  <a:moveTo>
                    <a:pt x="8159" y="1"/>
                  </a:moveTo>
                  <a:lnTo>
                    <a:pt x="1" y="4726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2717947" y="-38508"/>
              <a:ext cx="326108" cy="326108"/>
            </a:xfrm>
            <a:custGeom>
              <a:avLst/>
              <a:gdLst/>
              <a:ahLst/>
              <a:cxnLst/>
              <a:rect l="l" t="t" r="r" b="b"/>
              <a:pathLst>
                <a:path w="6674" h="6674" fill="none" extrusionOk="0">
                  <a:moveTo>
                    <a:pt x="6674" y="0"/>
                  </a:moveTo>
                  <a:lnTo>
                    <a:pt x="1" y="667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2677439" y="-139361"/>
              <a:ext cx="229996" cy="399646"/>
            </a:xfrm>
            <a:custGeom>
              <a:avLst/>
              <a:gdLst/>
              <a:ahLst/>
              <a:cxnLst/>
              <a:rect l="l" t="t" r="r" b="b"/>
              <a:pathLst>
                <a:path w="4707" h="8179" fill="none" extrusionOk="0">
                  <a:moveTo>
                    <a:pt x="4706" y="1"/>
                  </a:moveTo>
                  <a:lnTo>
                    <a:pt x="0" y="817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2631264" y="-201563"/>
              <a:ext cx="118785" cy="444893"/>
            </a:xfrm>
            <a:custGeom>
              <a:avLst/>
              <a:gdLst/>
              <a:ahLst/>
              <a:cxnLst/>
              <a:rect l="l" t="t" r="r" b="b"/>
              <a:pathLst>
                <a:path w="2431" h="9105" fill="none" extrusionOk="0">
                  <a:moveTo>
                    <a:pt x="2430" y="1"/>
                  </a:moveTo>
                  <a:lnTo>
                    <a:pt x="0" y="910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2607712" y="-215684"/>
              <a:ext cx="62251" cy="456180"/>
            </a:xfrm>
            <a:custGeom>
              <a:avLst/>
              <a:gdLst/>
              <a:ahLst/>
              <a:cxnLst/>
              <a:rect l="l" t="t" r="r" b="b"/>
              <a:pathLst>
                <a:path w="1274" h="9336" fill="none" extrusionOk="0">
                  <a:moveTo>
                    <a:pt x="1273" y="0"/>
                  </a:moveTo>
                  <a:lnTo>
                    <a:pt x="0" y="9335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2500263" y="-213779"/>
              <a:ext cx="57511" cy="457109"/>
            </a:xfrm>
            <a:custGeom>
              <a:avLst/>
              <a:gdLst/>
              <a:ahLst/>
              <a:cxnLst/>
              <a:rect l="l" t="t" r="r" b="b"/>
              <a:pathLst>
                <a:path w="1177" h="9355" fill="none" extrusionOk="0">
                  <a:moveTo>
                    <a:pt x="1" y="0"/>
                  </a:moveTo>
                  <a:lnTo>
                    <a:pt x="1177" y="935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2337208" y="-168580"/>
              <a:ext cx="174390" cy="426961"/>
            </a:xfrm>
            <a:custGeom>
              <a:avLst/>
              <a:gdLst/>
              <a:ahLst/>
              <a:cxnLst/>
              <a:rect l="l" t="t" r="r" b="b"/>
              <a:pathLst>
                <a:path w="3569" h="8738" fill="none" extrusionOk="0">
                  <a:moveTo>
                    <a:pt x="1" y="1"/>
                  </a:moveTo>
                  <a:lnTo>
                    <a:pt x="3569" y="873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2191157" y="-81849"/>
              <a:ext cx="279005" cy="366615"/>
            </a:xfrm>
            <a:custGeom>
              <a:avLst/>
              <a:gdLst/>
              <a:ahLst/>
              <a:cxnLst/>
              <a:rect l="l" t="t" r="r" b="b"/>
              <a:pathLst>
                <a:path w="5710" h="7503" fill="none" extrusionOk="0">
                  <a:moveTo>
                    <a:pt x="0" y="0"/>
                  </a:moveTo>
                  <a:lnTo>
                    <a:pt x="5709" y="7503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2072420" y="39722"/>
              <a:ext cx="364759" cy="281790"/>
            </a:xfrm>
            <a:custGeom>
              <a:avLst/>
              <a:gdLst/>
              <a:ahLst/>
              <a:cxnLst/>
              <a:rect l="l" t="t" r="r" b="b"/>
              <a:pathLst>
                <a:path w="7465" h="5767" fill="none" extrusionOk="0">
                  <a:moveTo>
                    <a:pt x="0" y="0"/>
                  </a:moveTo>
                  <a:lnTo>
                    <a:pt x="7464" y="5767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1989500" y="187678"/>
              <a:ext cx="425055" cy="178153"/>
            </a:xfrm>
            <a:custGeom>
              <a:avLst/>
              <a:gdLst/>
              <a:ahLst/>
              <a:cxnLst/>
              <a:rect l="l" t="t" r="r" b="b"/>
              <a:pathLst>
                <a:path w="8699" h="3646" fill="none" extrusionOk="0">
                  <a:moveTo>
                    <a:pt x="0" y="0"/>
                  </a:moveTo>
                  <a:lnTo>
                    <a:pt x="8698" y="3645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1948016" y="351662"/>
              <a:ext cx="456180" cy="62251"/>
            </a:xfrm>
            <a:custGeom>
              <a:avLst/>
              <a:gdLst/>
              <a:ahLst/>
              <a:cxnLst/>
              <a:rect l="l" t="t" r="r" b="b"/>
              <a:pathLst>
                <a:path w="9336" h="1274" fill="none" extrusionOk="0">
                  <a:moveTo>
                    <a:pt x="1" y="0"/>
                  </a:moveTo>
                  <a:lnTo>
                    <a:pt x="9335" y="1273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1949921" y="462824"/>
              <a:ext cx="457109" cy="58488"/>
            </a:xfrm>
            <a:custGeom>
              <a:avLst/>
              <a:gdLst/>
              <a:ahLst/>
              <a:cxnLst/>
              <a:rect l="l" t="t" r="r" b="b"/>
              <a:pathLst>
                <a:path w="9355" h="1197" fill="none" extrusionOk="0">
                  <a:moveTo>
                    <a:pt x="0" y="1197"/>
                  </a:moveTo>
                  <a:lnTo>
                    <a:pt x="9354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1996097" y="509977"/>
              <a:ext cx="425983" cy="174390"/>
            </a:xfrm>
            <a:custGeom>
              <a:avLst/>
              <a:gdLst/>
              <a:ahLst/>
              <a:cxnLst/>
              <a:rect l="l" t="t" r="r" b="b"/>
              <a:pathLst>
                <a:path w="8718" h="3569" fill="none" extrusionOk="0">
                  <a:moveTo>
                    <a:pt x="0" y="3568"/>
                  </a:moveTo>
                  <a:lnTo>
                    <a:pt x="8718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2081851" y="551413"/>
              <a:ext cx="367593" cy="279005"/>
            </a:xfrm>
            <a:custGeom>
              <a:avLst/>
              <a:gdLst/>
              <a:ahLst/>
              <a:cxnLst/>
              <a:rect l="l" t="t" r="r" b="b"/>
              <a:pathLst>
                <a:path w="7523" h="5710" fill="none" extrusionOk="0">
                  <a:moveTo>
                    <a:pt x="0" y="5710"/>
                  </a:moveTo>
                  <a:lnTo>
                    <a:pt x="7522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2203422" y="584395"/>
              <a:ext cx="281790" cy="363830"/>
            </a:xfrm>
            <a:custGeom>
              <a:avLst/>
              <a:gdLst/>
              <a:ahLst/>
              <a:cxnLst/>
              <a:rect l="l" t="t" r="r" b="b"/>
              <a:pathLst>
                <a:path w="5767" h="7446" fill="none" extrusionOk="0">
                  <a:moveTo>
                    <a:pt x="0" y="7446"/>
                  </a:moveTo>
                  <a:lnTo>
                    <a:pt x="5767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2351378" y="607018"/>
              <a:ext cx="178153" cy="424126"/>
            </a:xfrm>
            <a:custGeom>
              <a:avLst/>
              <a:gdLst/>
              <a:ahLst/>
              <a:cxnLst/>
              <a:rect l="l" t="t" r="r" b="b"/>
              <a:pathLst>
                <a:path w="3646" h="8680" fill="none" extrusionOk="0">
                  <a:moveTo>
                    <a:pt x="0" y="8680"/>
                  </a:moveTo>
                  <a:lnTo>
                    <a:pt x="3645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2515362" y="616449"/>
              <a:ext cx="62251" cy="457109"/>
            </a:xfrm>
            <a:custGeom>
              <a:avLst/>
              <a:gdLst/>
              <a:ahLst/>
              <a:cxnLst/>
              <a:rect l="l" t="t" r="r" b="b"/>
              <a:pathLst>
                <a:path w="1274" h="9355" fill="none" extrusionOk="0">
                  <a:moveTo>
                    <a:pt x="0" y="9355"/>
                  </a:moveTo>
                  <a:lnTo>
                    <a:pt x="1273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2626524" y="614592"/>
              <a:ext cx="58488" cy="457109"/>
            </a:xfrm>
            <a:custGeom>
              <a:avLst/>
              <a:gdLst/>
              <a:ahLst/>
              <a:cxnLst/>
              <a:rect l="l" t="t" r="r" b="b"/>
              <a:pathLst>
                <a:path w="1197" h="9355" fill="none" extrusionOk="0">
                  <a:moveTo>
                    <a:pt x="1197" y="9354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2673677" y="598565"/>
              <a:ext cx="174390" cy="426961"/>
            </a:xfrm>
            <a:custGeom>
              <a:avLst/>
              <a:gdLst/>
              <a:ahLst/>
              <a:cxnLst/>
              <a:rect l="l" t="t" r="r" b="b"/>
              <a:pathLst>
                <a:path w="3569" h="8738" fill="none" extrusionOk="0">
                  <a:moveTo>
                    <a:pt x="3568" y="8737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2715113" y="572179"/>
              <a:ext cx="279005" cy="366615"/>
            </a:xfrm>
            <a:custGeom>
              <a:avLst/>
              <a:gdLst/>
              <a:ahLst/>
              <a:cxnLst/>
              <a:rect l="l" t="t" r="r" b="b"/>
              <a:pathLst>
                <a:path w="5710" h="7503" fill="none" extrusionOk="0">
                  <a:moveTo>
                    <a:pt x="5710" y="7503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2748095" y="535386"/>
              <a:ext cx="364759" cy="281839"/>
            </a:xfrm>
            <a:custGeom>
              <a:avLst/>
              <a:gdLst/>
              <a:ahLst/>
              <a:cxnLst/>
              <a:rect l="l" t="t" r="r" b="b"/>
              <a:pathLst>
                <a:path w="7465" h="5768" fill="none" extrusionOk="0">
                  <a:moveTo>
                    <a:pt x="7465" y="5768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2770718" y="491116"/>
              <a:ext cx="424126" cy="179081"/>
            </a:xfrm>
            <a:custGeom>
              <a:avLst/>
              <a:gdLst/>
              <a:ahLst/>
              <a:cxnLst/>
              <a:rect l="l" t="t" r="r" b="b"/>
              <a:pathLst>
                <a:path w="8680" h="3665" fill="none" extrusionOk="0">
                  <a:moveTo>
                    <a:pt x="8680" y="3665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2781077" y="443035"/>
              <a:ext cx="456180" cy="62251"/>
            </a:xfrm>
            <a:custGeom>
              <a:avLst/>
              <a:gdLst/>
              <a:ahLst/>
              <a:cxnLst/>
              <a:rect l="l" t="t" r="r" b="b"/>
              <a:pathLst>
                <a:path w="9336" h="1274" fill="none" extrusionOk="0">
                  <a:moveTo>
                    <a:pt x="9336" y="1274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2778292" y="335635"/>
              <a:ext cx="457109" cy="58440"/>
            </a:xfrm>
            <a:custGeom>
              <a:avLst/>
              <a:gdLst/>
              <a:ahLst/>
              <a:cxnLst/>
              <a:rect l="l" t="t" r="r" b="b"/>
              <a:pathLst>
                <a:path w="9355" h="1196" fill="none" extrusionOk="0">
                  <a:moveTo>
                    <a:pt x="9354" y="0"/>
                  </a:moveTo>
                  <a:lnTo>
                    <a:pt x="0" y="1196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2763194" y="172579"/>
              <a:ext cx="426032" cy="174390"/>
            </a:xfrm>
            <a:custGeom>
              <a:avLst/>
              <a:gdLst/>
              <a:ahLst/>
              <a:cxnLst/>
              <a:rect l="l" t="t" r="r" b="b"/>
              <a:pathLst>
                <a:path w="8719" h="3569" fill="none" extrusionOk="0">
                  <a:moveTo>
                    <a:pt x="8718" y="1"/>
                  </a:moveTo>
                  <a:lnTo>
                    <a:pt x="1" y="3569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2735879" y="27457"/>
              <a:ext cx="366615" cy="278076"/>
            </a:xfrm>
            <a:custGeom>
              <a:avLst/>
              <a:gdLst/>
              <a:ahLst/>
              <a:cxnLst/>
              <a:rect l="l" t="t" r="r" b="b"/>
              <a:pathLst>
                <a:path w="7503" h="5691" fill="none" extrusionOk="0">
                  <a:moveTo>
                    <a:pt x="7503" y="0"/>
                  </a:moveTo>
                  <a:lnTo>
                    <a:pt x="0" y="569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2699135" y="-91280"/>
              <a:ext cx="282767" cy="364759"/>
            </a:xfrm>
            <a:custGeom>
              <a:avLst/>
              <a:gdLst/>
              <a:ahLst/>
              <a:cxnLst/>
              <a:rect l="l" t="t" r="r" b="b"/>
              <a:pathLst>
                <a:path w="5787" h="7465" fill="none" extrusionOk="0">
                  <a:moveTo>
                    <a:pt x="5786" y="0"/>
                  </a:moveTo>
                  <a:lnTo>
                    <a:pt x="0" y="746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2655744" y="-174200"/>
              <a:ext cx="178153" cy="425055"/>
            </a:xfrm>
            <a:custGeom>
              <a:avLst/>
              <a:gdLst/>
              <a:ahLst/>
              <a:cxnLst/>
              <a:rect l="l" t="t" r="r" b="b"/>
              <a:pathLst>
                <a:path w="3646" h="8699" fill="none" extrusionOk="0">
                  <a:moveTo>
                    <a:pt x="3646" y="0"/>
                  </a:moveTo>
                  <a:lnTo>
                    <a:pt x="1" y="869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" name="Google Shape;75;p2"/>
          <p:cNvGrpSpPr/>
          <p:nvPr/>
        </p:nvGrpSpPr>
        <p:grpSpPr>
          <a:xfrm>
            <a:off x="8366565" y="3429220"/>
            <a:ext cx="1965289" cy="517060"/>
            <a:chOff x="3539975" y="3523525"/>
            <a:chExt cx="745925" cy="196250"/>
          </a:xfrm>
        </p:grpSpPr>
        <p:sp>
          <p:nvSpPr>
            <p:cNvPr id="76" name="Google Shape;76;p2"/>
            <p:cNvSpPr/>
            <p:nvPr/>
          </p:nvSpPr>
          <p:spPr>
            <a:xfrm>
              <a:off x="353997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357662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36132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364990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36865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372320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375982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379647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383312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386977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390642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39430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397970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40163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405300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408965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2" name="Google Shape;92;p2"/>
          <p:cNvSpPr/>
          <p:nvPr/>
        </p:nvSpPr>
        <p:spPr>
          <a:xfrm>
            <a:off x="7796285" y="2758125"/>
            <a:ext cx="825452" cy="1673688"/>
          </a:xfrm>
          <a:custGeom>
            <a:avLst/>
            <a:gdLst/>
            <a:ahLst/>
            <a:cxnLst/>
            <a:rect l="l" t="t" r="r" b="b"/>
            <a:pathLst>
              <a:path w="16883" h="34232" fill="none" extrusionOk="0">
                <a:moveTo>
                  <a:pt x="16882" y="34232"/>
                </a:moveTo>
                <a:cubicBezTo>
                  <a:pt x="7517" y="34109"/>
                  <a:pt x="1" y="26494"/>
                  <a:pt x="1" y="17129"/>
                </a:cubicBezTo>
                <a:cubicBezTo>
                  <a:pt x="1" y="7764"/>
                  <a:pt x="7517" y="124"/>
                  <a:pt x="16882" y="1"/>
                </a:cubicBezTo>
              </a:path>
            </a:pathLst>
          </a:custGeom>
          <a:noFill/>
          <a:ln w="85025" cap="flat" cmpd="sng">
            <a:solidFill>
              <a:schemeClr val="lt1"/>
            </a:solidFill>
            <a:prstDash val="solid"/>
            <a:miter lim="2464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3" name="Google Shape;93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64689" y="-802375"/>
            <a:ext cx="2527512" cy="268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8">
  <p:cSld name="CUSTOM_2_1_1_1">
    <p:spTree>
      <p:nvGrpSpPr>
        <p:cNvPr id="1" name="Shape 1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4" name="Google Shape;1924;p40"/>
          <p:cNvPicPr preferRelativeResize="0"/>
          <p:nvPr/>
        </p:nvPicPr>
        <p:blipFill rotWithShape="1">
          <a:blip r:embed="rId2">
            <a:alphaModFix amt="60000"/>
          </a:blip>
          <a:srcRect t="9" b="9"/>
          <a:stretch/>
        </p:blipFill>
        <p:spPr>
          <a:xfrm rot="10800000" flipH="1">
            <a:off x="0" y="1"/>
            <a:ext cx="914400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925" name="Google Shape;1925;p40"/>
          <p:cNvSpPr txBox="1">
            <a:spLocks noGrp="1"/>
          </p:cNvSpPr>
          <p:nvPr>
            <p:ph type="title"/>
          </p:nvPr>
        </p:nvSpPr>
        <p:spPr>
          <a:xfrm>
            <a:off x="6119944" y="1739251"/>
            <a:ext cx="2308800" cy="9420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900"/>
              <a:buNone/>
              <a:defRPr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>
            <a:endParaRPr/>
          </a:p>
        </p:txBody>
      </p:sp>
      <p:sp>
        <p:nvSpPr>
          <p:cNvPr id="1926" name="Google Shape;1926;p40"/>
          <p:cNvSpPr txBox="1">
            <a:spLocks noGrp="1"/>
          </p:cNvSpPr>
          <p:nvPr>
            <p:ph type="subTitle" idx="1"/>
          </p:nvPr>
        </p:nvSpPr>
        <p:spPr>
          <a:xfrm>
            <a:off x="6119925" y="2841000"/>
            <a:ext cx="2308800" cy="73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927" name="Google Shape;1927;p40"/>
          <p:cNvGrpSpPr/>
          <p:nvPr/>
        </p:nvGrpSpPr>
        <p:grpSpPr>
          <a:xfrm rot="10800000" flipH="1">
            <a:off x="628764" y="4605178"/>
            <a:ext cx="2019176" cy="2019176"/>
            <a:chOff x="1943325" y="-220375"/>
            <a:chExt cx="1298672" cy="1298672"/>
          </a:xfrm>
        </p:grpSpPr>
        <p:sp>
          <p:nvSpPr>
            <p:cNvPr id="1928" name="Google Shape;1928;p40"/>
            <p:cNvSpPr/>
            <p:nvPr/>
          </p:nvSpPr>
          <p:spPr>
            <a:xfrm>
              <a:off x="2582255" y="-220375"/>
              <a:ext cx="49" cy="460871"/>
            </a:xfrm>
            <a:custGeom>
              <a:avLst/>
              <a:gdLst/>
              <a:ahLst/>
              <a:cxnLst/>
              <a:rect l="l" t="t" r="r" b="b"/>
              <a:pathLst>
                <a:path w="1" h="9432" fill="none" extrusionOk="0">
                  <a:moveTo>
                    <a:pt x="0" y="0"/>
                  </a:moveTo>
                  <a:lnTo>
                    <a:pt x="0" y="943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40"/>
            <p:cNvSpPr/>
            <p:nvPr/>
          </p:nvSpPr>
          <p:spPr>
            <a:xfrm>
              <a:off x="2414509" y="-195895"/>
              <a:ext cx="118785" cy="444844"/>
            </a:xfrm>
            <a:custGeom>
              <a:avLst/>
              <a:gdLst/>
              <a:ahLst/>
              <a:cxnLst/>
              <a:rect l="l" t="t" r="r" b="b"/>
              <a:pathLst>
                <a:path w="2431" h="9104" fill="none" extrusionOk="0">
                  <a:moveTo>
                    <a:pt x="0" y="1"/>
                  </a:moveTo>
                  <a:lnTo>
                    <a:pt x="2431" y="910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40"/>
            <p:cNvSpPr/>
            <p:nvPr/>
          </p:nvSpPr>
          <p:spPr>
            <a:xfrm>
              <a:off x="2259027" y="-128024"/>
              <a:ext cx="229996" cy="398669"/>
            </a:xfrm>
            <a:custGeom>
              <a:avLst/>
              <a:gdLst/>
              <a:ahLst/>
              <a:cxnLst/>
              <a:rect l="l" t="t" r="r" b="b"/>
              <a:pathLst>
                <a:path w="4707" h="8159" fill="none" extrusionOk="0">
                  <a:moveTo>
                    <a:pt x="0" y="0"/>
                  </a:moveTo>
                  <a:lnTo>
                    <a:pt x="4706" y="815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40"/>
            <p:cNvSpPr/>
            <p:nvPr/>
          </p:nvSpPr>
          <p:spPr>
            <a:xfrm>
              <a:off x="2126121" y="-22481"/>
              <a:ext cx="325180" cy="325180"/>
            </a:xfrm>
            <a:custGeom>
              <a:avLst/>
              <a:gdLst/>
              <a:ahLst/>
              <a:cxnLst/>
              <a:rect l="l" t="t" r="r" b="b"/>
              <a:pathLst>
                <a:path w="6655" h="6655" fill="none" extrusionOk="0">
                  <a:moveTo>
                    <a:pt x="1" y="0"/>
                  </a:moveTo>
                  <a:lnTo>
                    <a:pt x="6655" y="665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40"/>
            <p:cNvSpPr/>
            <p:nvPr/>
          </p:nvSpPr>
          <p:spPr>
            <a:xfrm>
              <a:off x="2025317" y="113211"/>
              <a:ext cx="398669" cy="230924"/>
            </a:xfrm>
            <a:custGeom>
              <a:avLst/>
              <a:gdLst/>
              <a:ahLst/>
              <a:cxnLst/>
              <a:rect l="l" t="t" r="r" b="b"/>
              <a:pathLst>
                <a:path w="8159" h="4726" fill="none" extrusionOk="0">
                  <a:moveTo>
                    <a:pt x="0" y="1"/>
                  </a:moveTo>
                  <a:lnTo>
                    <a:pt x="8158" y="4726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40"/>
            <p:cNvSpPr/>
            <p:nvPr/>
          </p:nvSpPr>
          <p:spPr>
            <a:xfrm>
              <a:off x="1963114" y="270598"/>
              <a:ext cx="444844" cy="119713"/>
            </a:xfrm>
            <a:custGeom>
              <a:avLst/>
              <a:gdLst/>
              <a:ahLst/>
              <a:cxnLst/>
              <a:rect l="l" t="t" r="r" b="b"/>
              <a:pathLst>
                <a:path w="9104" h="2450" fill="none" extrusionOk="0">
                  <a:moveTo>
                    <a:pt x="0" y="0"/>
                  </a:moveTo>
                  <a:lnTo>
                    <a:pt x="9103" y="24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40"/>
            <p:cNvSpPr/>
            <p:nvPr/>
          </p:nvSpPr>
          <p:spPr>
            <a:xfrm>
              <a:off x="1943325" y="439273"/>
              <a:ext cx="460871" cy="49"/>
            </a:xfrm>
            <a:custGeom>
              <a:avLst/>
              <a:gdLst/>
              <a:ahLst/>
              <a:cxnLst/>
              <a:rect l="l" t="t" r="r" b="b"/>
              <a:pathLst>
                <a:path w="9432" h="1" fill="none" extrusionOk="0">
                  <a:moveTo>
                    <a:pt x="0" y="1"/>
                  </a:moveTo>
                  <a:lnTo>
                    <a:pt x="943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40"/>
            <p:cNvSpPr/>
            <p:nvPr/>
          </p:nvSpPr>
          <p:spPr>
            <a:xfrm>
              <a:off x="1967805" y="487354"/>
              <a:ext cx="445821" cy="119713"/>
            </a:xfrm>
            <a:custGeom>
              <a:avLst/>
              <a:gdLst/>
              <a:ahLst/>
              <a:cxnLst/>
              <a:rect l="l" t="t" r="r" b="b"/>
              <a:pathLst>
                <a:path w="9124" h="2450" fill="none" extrusionOk="0">
                  <a:moveTo>
                    <a:pt x="1" y="2450"/>
                  </a:moveTo>
                  <a:lnTo>
                    <a:pt x="9123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40"/>
            <p:cNvSpPr/>
            <p:nvPr/>
          </p:nvSpPr>
          <p:spPr>
            <a:xfrm>
              <a:off x="2035676" y="532600"/>
              <a:ext cx="398669" cy="229996"/>
            </a:xfrm>
            <a:custGeom>
              <a:avLst/>
              <a:gdLst/>
              <a:ahLst/>
              <a:cxnLst/>
              <a:rect l="l" t="t" r="r" b="b"/>
              <a:pathLst>
                <a:path w="8159" h="4707" fill="none" extrusionOk="0">
                  <a:moveTo>
                    <a:pt x="0" y="4706"/>
                  </a:moveTo>
                  <a:lnTo>
                    <a:pt x="8158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40"/>
            <p:cNvSpPr/>
            <p:nvPr/>
          </p:nvSpPr>
          <p:spPr>
            <a:xfrm>
              <a:off x="2141219" y="569345"/>
              <a:ext cx="326108" cy="326108"/>
            </a:xfrm>
            <a:custGeom>
              <a:avLst/>
              <a:gdLst/>
              <a:ahLst/>
              <a:cxnLst/>
              <a:rect l="l" t="t" r="r" b="b"/>
              <a:pathLst>
                <a:path w="6674" h="6674" fill="none" extrusionOk="0">
                  <a:moveTo>
                    <a:pt x="0" y="6674"/>
                  </a:moveTo>
                  <a:lnTo>
                    <a:pt x="6673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40"/>
            <p:cNvSpPr/>
            <p:nvPr/>
          </p:nvSpPr>
          <p:spPr>
            <a:xfrm>
              <a:off x="2277840" y="597588"/>
              <a:ext cx="229996" cy="398718"/>
            </a:xfrm>
            <a:custGeom>
              <a:avLst/>
              <a:gdLst/>
              <a:ahLst/>
              <a:cxnLst/>
              <a:rect l="l" t="t" r="r" b="b"/>
              <a:pathLst>
                <a:path w="4707" h="8160" fill="none" extrusionOk="0">
                  <a:moveTo>
                    <a:pt x="1" y="8159"/>
                  </a:moveTo>
                  <a:lnTo>
                    <a:pt x="4707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40"/>
            <p:cNvSpPr/>
            <p:nvPr/>
          </p:nvSpPr>
          <p:spPr>
            <a:xfrm>
              <a:off x="2435227" y="613615"/>
              <a:ext cx="118785" cy="444893"/>
            </a:xfrm>
            <a:custGeom>
              <a:avLst/>
              <a:gdLst/>
              <a:ahLst/>
              <a:cxnLst/>
              <a:rect l="l" t="t" r="r" b="b"/>
              <a:pathLst>
                <a:path w="2431" h="9105" fill="none" extrusionOk="0">
                  <a:moveTo>
                    <a:pt x="1" y="9104"/>
                  </a:moveTo>
                  <a:lnTo>
                    <a:pt x="243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40"/>
            <p:cNvSpPr/>
            <p:nvPr/>
          </p:nvSpPr>
          <p:spPr>
            <a:xfrm>
              <a:off x="2602973" y="617377"/>
              <a:ext cx="49" cy="460920"/>
            </a:xfrm>
            <a:custGeom>
              <a:avLst/>
              <a:gdLst/>
              <a:ahLst/>
              <a:cxnLst/>
              <a:rect l="l" t="t" r="r" b="b"/>
              <a:pathLst>
                <a:path w="1" h="9433" fill="none" extrusionOk="0">
                  <a:moveTo>
                    <a:pt x="1" y="9432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40"/>
            <p:cNvSpPr/>
            <p:nvPr/>
          </p:nvSpPr>
          <p:spPr>
            <a:xfrm>
              <a:off x="2651982" y="607996"/>
              <a:ext cx="118785" cy="444844"/>
            </a:xfrm>
            <a:custGeom>
              <a:avLst/>
              <a:gdLst/>
              <a:ahLst/>
              <a:cxnLst/>
              <a:rect l="l" t="t" r="r" b="b"/>
              <a:pathLst>
                <a:path w="2431" h="9104" fill="none" extrusionOk="0">
                  <a:moveTo>
                    <a:pt x="2431" y="9103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40"/>
            <p:cNvSpPr/>
            <p:nvPr/>
          </p:nvSpPr>
          <p:spPr>
            <a:xfrm>
              <a:off x="2696300" y="586301"/>
              <a:ext cx="229996" cy="398669"/>
            </a:xfrm>
            <a:custGeom>
              <a:avLst/>
              <a:gdLst/>
              <a:ahLst/>
              <a:cxnLst/>
              <a:rect l="l" t="t" r="r" b="b"/>
              <a:pathLst>
                <a:path w="4707" h="8159" fill="none" extrusionOk="0">
                  <a:moveTo>
                    <a:pt x="4706" y="8159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40"/>
            <p:cNvSpPr/>
            <p:nvPr/>
          </p:nvSpPr>
          <p:spPr>
            <a:xfrm>
              <a:off x="2733974" y="554247"/>
              <a:ext cx="325180" cy="326108"/>
            </a:xfrm>
            <a:custGeom>
              <a:avLst/>
              <a:gdLst/>
              <a:ahLst/>
              <a:cxnLst/>
              <a:rect l="l" t="t" r="r" b="b"/>
              <a:pathLst>
                <a:path w="6655" h="6674" fill="none" extrusionOk="0">
                  <a:moveTo>
                    <a:pt x="6655" y="6674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40"/>
            <p:cNvSpPr/>
            <p:nvPr/>
          </p:nvSpPr>
          <p:spPr>
            <a:xfrm>
              <a:off x="2761288" y="513739"/>
              <a:ext cx="398718" cy="229996"/>
            </a:xfrm>
            <a:custGeom>
              <a:avLst/>
              <a:gdLst/>
              <a:ahLst/>
              <a:cxnLst/>
              <a:rect l="l" t="t" r="r" b="b"/>
              <a:pathLst>
                <a:path w="8160" h="4707" fill="none" extrusionOk="0">
                  <a:moveTo>
                    <a:pt x="8159" y="4706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40"/>
            <p:cNvSpPr/>
            <p:nvPr/>
          </p:nvSpPr>
          <p:spPr>
            <a:xfrm>
              <a:off x="2777315" y="466636"/>
              <a:ext cx="444893" cy="119713"/>
            </a:xfrm>
            <a:custGeom>
              <a:avLst/>
              <a:gdLst/>
              <a:ahLst/>
              <a:cxnLst/>
              <a:rect l="l" t="t" r="r" b="b"/>
              <a:pathLst>
                <a:path w="9105" h="2450" fill="none" extrusionOk="0">
                  <a:moveTo>
                    <a:pt x="9104" y="2449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40"/>
            <p:cNvSpPr/>
            <p:nvPr/>
          </p:nvSpPr>
          <p:spPr>
            <a:xfrm>
              <a:off x="2781077" y="417626"/>
              <a:ext cx="460920" cy="49"/>
            </a:xfrm>
            <a:custGeom>
              <a:avLst/>
              <a:gdLst/>
              <a:ahLst/>
              <a:cxnLst/>
              <a:rect l="l" t="t" r="r" b="b"/>
              <a:pathLst>
                <a:path w="9433" h="1" fill="none" extrusionOk="0">
                  <a:moveTo>
                    <a:pt x="9432" y="0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40"/>
            <p:cNvSpPr/>
            <p:nvPr/>
          </p:nvSpPr>
          <p:spPr>
            <a:xfrm>
              <a:off x="2771696" y="249880"/>
              <a:ext cx="444844" cy="119713"/>
            </a:xfrm>
            <a:custGeom>
              <a:avLst/>
              <a:gdLst/>
              <a:ahLst/>
              <a:cxnLst/>
              <a:rect l="l" t="t" r="r" b="b"/>
              <a:pathLst>
                <a:path w="9104" h="2450" fill="none" extrusionOk="0">
                  <a:moveTo>
                    <a:pt x="9103" y="0"/>
                  </a:moveTo>
                  <a:lnTo>
                    <a:pt x="0" y="24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40"/>
            <p:cNvSpPr/>
            <p:nvPr/>
          </p:nvSpPr>
          <p:spPr>
            <a:xfrm>
              <a:off x="2750929" y="94350"/>
              <a:ext cx="398718" cy="230973"/>
            </a:xfrm>
            <a:custGeom>
              <a:avLst/>
              <a:gdLst/>
              <a:ahLst/>
              <a:cxnLst/>
              <a:rect l="l" t="t" r="r" b="b"/>
              <a:pathLst>
                <a:path w="8160" h="4727" fill="none" extrusionOk="0">
                  <a:moveTo>
                    <a:pt x="8159" y="1"/>
                  </a:moveTo>
                  <a:lnTo>
                    <a:pt x="1" y="4726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40"/>
            <p:cNvSpPr/>
            <p:nvPr/>
          </p:nvSpPr>
          <p:spPr>
            <a:xfrm>
              <a:off x="2717947" y="-38508"/>
              <a:ext cx="326108" cy="326108"/>
            </a:xfrm>
            <a:custGeom>
              <a:avLst/>
              <a:gdLst/>
              <a:ahLst/>
              <a:cxnLst/>
              <a:rect l="l" t="t" r="r" b="b"/>
              <a:pathLst>
                <a:path w="6674" h="6674" fill="none" extrusionOk="0">
                  <a:moveTo>
                    <a:pt x="6674" y="0"/>
                  </a:moveTo>
                  <a:lnTo>
                    <a:pt x="1" y="667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40"/>
            <p:cNvSpPr/>
            <p:nvPr/>
          </p:nvSpPr>
          <p:spPr>
            <a:xfrm>
              <a:off x="2677439" y="-139361"/>
              <a:ext cx="229996" cy="399646"/>
            </a:xfrm>
            <a:custGeom>
              <a:avLst/>
              <a:gdLst/>
              <a:ahLst/>
              <a:cxnLst/>
              <a:rect l="l" t="t" r="r" b="b"/>
              <a:pathLst>
                <a:path w="4707" h="8179" fill="none" extrusionOk="0">
                  <a:moveTo>
                    <a:pt x="4706" y="1"/>
                  </a:moveTo>
                  <a:lnTo>
                    <a:pt x="0" y="817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40"/>
            <p:cNvSpPr/>
            <p:nvPr/>
          </p:nvSpPr>
          <p:spPr>
            <a:xfrm>
              <a:off x="2631264" y="-201563"/>
              <a:ext cx="118785" cy="444893"/>
            </a:xfrm>
            <a:custGeom>
              <a:avLst/>
              <a:gdLst/>
              <a:ahLst/>
              <a:cxnLst/>
              <a:rect l="l" t="t" r="r" b="b"/>
              <a:pathLst>
                <a:path w="2431" h="9105" fill="none" extrusionOk="0">
                  <a:moveTo>
                    <a:pt x="2430" y="1"/>
                  </a:moveTo>
                  <a:lnTo>
                    <a:pt x="0" y="910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40"/>
            <p:cNvSpPr/>
            <p:nvPr/>
          </p:nvSpPr>
          <p:spPr>
            <a:xfrm>
              <a:off x="2607712" y="-215684"/>
              <a:ext cx="62251" cy="456180"/>
            </a:xfrm>
            <a:custGeom>
              <a:avLst/>
              <a:gdLst/>
              <a:ahLst/>
              <a:cxnLst/>
              <a:rect l="l" t="t" r="r" b="b"/>
              <a:pathLst>
                <a:path w="1274" h="9336" fill="none" extrusionOk="0">
                  <a:moveTo>
                    <a:pt x="1273" y="0"/>
                  </a:moveTo>
                  <a:lnTo>
                    <a:pt x="0" y="9335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40"/>
            <p:cNvSpPr/>
            <p:nvPr/>
          </p:nvSpPr>
          <p:spPr>
            <a:xfrm>
              <a:off x="2500263" y="-213779"/>
              <a:ext cx="57511" cy="457109"/>
            </a:xfrm>
            <a:custGeom>
              <a:avLst/>
              <a:gdLst/>
              <a:ahLst/>
              <a:cxnLst/>
              <a:rect l="l" t="t" r="r" b="b"/>
              <a:pathLst>
                <a:path w="1177" h="9355" fill="none" extrusionOk="0">
                  <a:moveTo>
                    <a:pt x="1" y="0"/>
                  </a:moveTo>
                  <a:lnTo>
                    <a:pt x="1177" y="935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40"/>
            <p:cNvSpPr/>
            <p:nvPr/>
          </p:nvSpPr>
          <p:spPr>
            <a:xfrm>
              <a:off x="2337208" y="-168580"/>
              <a:ext cx="174390" cy="426961"/>
            </a:xfrm>
            <a:custGeom>
              <a:avLst/>
              <a:gdLst/>
              <a:ahLst/>
              <a:cxnLst/>
              <a:rect l="l" t="t" r="r" b="b"/>
              <a:pathLst>
                <a:path w="3569" h="8738" fill="none" extrusionOk="0">
                  <a:moveTo>
                    <a:pt x="1" y="1"/>
                  </a:moveTo>
                  <a:lnTo>
                    <a:pt x="3569" y="873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1955;p40"/>
            <p:cNvSpPr/>
            <p:nvPr/>
          </p:nvSpPr>
          <p:spPr>
            <a:xfrm>
              <a:off x="2191157" y="-81849"/>
              <a:ext cx="279005" cy="366615"/>
            </a:xfrm>
            <a:custGeom>
              <a:avLst/>
              <a:gdLst/>
              <a:ahLst/>
              <a:cxnLst/>
              <a:rect l="l" t="t" r="r" b="b"/>
              <a:pathLst>
                <a:path w="5710" h="7503" fill="none" extrusionOk="0">
                  <a:moveTo>
                    <a:pt x="0" y="0"/>
                  </a:moveTo>
                  <a:lnTo>
                    <a:pt x="5709" y="7503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1956;p40"/>
            <p:cNvSpPr/>
            <p:nvPr/>
          </p:nvSpPr>
          <p:spPr>
            <a:xfrm>
              <a:off x="2072420" y="39722"/>
              <a:ext cx="364759" cy="281790"/>
            </a:xfrm>
            <a:custGeom>
              <a:avLst/>
              <a:gdLst/>
              <a:ahLst/>
              <a:cxnLst/>
              <a:rect l="l" t="t" r="r" b="b"/>
              <a:pathLst>
                <a:path w="7465" h="5767" fill="none" extrusionOk="0">
                  <a:moveTo>
                    <a:pt x="0" y="0"/>
                  </a:moveTo>
                  <a:lnTo>
                    <a:pt x="7464" y="5767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Google Shape;1957;p40"/>
            <p:cNvSpPr/>
            <p:nvPr/>
          </p:nvSpPr>
          <p:spPr>
            <a:xfrm>
              <a:off x="1989500" y="187678"/>
              <a:ext cx="425055" cy="178153"/>
            </a:xfrm>
            <a:custGeom>
              <a:avLst/>
              <a:gdLst/>
              <a:ahLst/>
              <a:cxnLst/>
              <a:rect l="l" t="t" r="r" b="b"/>
              <a:pathLst>
                <a:path w="8699" h="3646" fill="none" extrusionOk="0">
                  <a:moveTo>
                    <a:pt x="0" y="0"/>
                  </a:moveTo>
                  <a:lnTo>
                    <a:pt x="8698" y="3645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1958;p40"/>
            <p:cNvSpPr/>
            <p:nvPr/>
          </p:nvSpPr>
          <p:spPr>
            <a:xfrm>
              <a:off x="1948016" y="351662"/>
              <a:ext cx="456180" cy="62251"/>
            </a:xfrm>
            <a:custGeom>
              <a:avLst/>
              <a:gdLst/>
              <a:ahLst/>
              <a:cxnLst/>
              <a:rect l="l" t="t" r="r" b="b"/>
              <a:pathLst>
                <a:path w="9336" h="1274" fill="none" extrusionOk="0">
                  <a:moveTo>
                    <a:pt x="1" y="0"/>
                  </a:moveTo>
                  <a:lnTo>
                    <a:pt x="9335" y="1273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1959;p40"/>
            <p:cNvSpPr/>
            <p:nvPr/>
          </p:nvSpPr>
          <p:spPr>
            <a:xfrm>
              <a:off x="1949921" y="462824"/>
              <a:ext cx="457109" cy="58488"/>
            </a:xfrm>
            <a:custGeom>
              <a:avLst/>
              <a:gdLst/>
              <a:ahLst/>
              <a:cxnLst/>
              <a:rect l="l" t="t" r="r" b="b"/>
              <a:pathLst>
                <a:path w="9355" h="1197" fill="none" extrusionOk="0">
                  <a:moveTo>
                    <a:pt x="0" y="1197"/>
                  </a:moveTo>
                  <a:lnTo>
                    <a:pt x="9354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1960;p40"/>
            <p:cNvSpPr/>
            <p:nvPr/>
          </p:nvSpPr>
          <p:spPr>
            <a:xfrm>
              <a:off x="1996097" y="509977"/>
              <a:ext cx="425983" cy="174390"/>
            </a:xfrm>
            <a:custGeom>
              <a:avLst/>
              <a:gdLst/>
              <a:ahLst/>
              <a:cxnLst/>
              <a:rect l="l" t="t" r="r" b="b"/>
              <a:pathLst>
                <a:path w="8718" h="3569" fill="none" extrusionOk="0">
                  <a:moveTo>
                    <a:pt x="0" y="3568"/>
                  </a:moveTo>
                  <a:lnTo>
                    <a:pt x="8718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1961;p40"/>
            <p:cNvSpPr/>
            <p:nvPr/>
          </p:nvSpPr>
          <p:spPr>
            <a:xfrm>
              <a:off x="2081851" y="551413"/>
              <a:ext cx="367593" cy="279005"/>
            </a:xfrm>
            <a:custGeom>
              <a:avLst/>
              <a:gdLst/>
              <a:ahLst/>
              <a:cxnLst/>
              <a:rect l="l" t="t" r="r" b="b"/>
              <a:pathLst>
                <a:path w="7523" h="5710" fill="none" extrusionOk="0">
                  <a:moveTo>
                    <a:pt x="0" y="5710"/>
                  </a:moveTo>
                  <a:lnTo>
                    <a:pt x="7522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40"/>
            <p:cNvSpPr/>
            <p:nvPr/>
          </p:nvSpPr>
          <p:spPr>
            <a:xfrm>
              <a:off x="2203422" y="584395"/>
              <a:ext cx="281790" cy="363830"/>
            </a:xfrm>
            <a:custGeom>
              <a:avLst/>
              <a:gdLst/>
              <a:ahLst/>
              <a:cxnLst/>
              <a:rect l="l" t="t" r="r" b="b"/>
              <a:pathLst>
                <a:path w="5767" h="7446" fill="none" extrusionOk="0">
                  <a:moveTo>
                    <a:pt x="0" y="7446"/>
                  </a:moveTo>
                  <a:lnTo>
                    <a:pt x="5767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40"/>
            <p:cNvSpPr/>
            <p:nvPr/>
          </p:nvSpPr>
          <p:spPr>
            <a:xfrm>
              <a:off x="2351378" y="607018"/>
              <a:ext cx="178153" cy="424126"/>
            </a:xfrm>
            <a:custGeom>
              <a:avLst/>
              <a:gdLst/>
              <a:ahLst/>
              <a:cxnLst/>
              <a:rect l="l" t="t" r="r" b="b"/>
              <a:pathLst>
                <a:path w="3646" h="8680" fill="none" extrusionOk="0">
                  <a:moveTo>
                    <a:pt x="0" y="8680"/>
                  </a:moveTo>
                  <a:lnTo>
                    <a:pt x="3645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40"/>
            <p:cNvSpPr/>
            <p:nvPr/>
          </p:nvSpPr>
          <p:spPr>
            <a:xfrm>
              <a:off x="2515362" y="616449"/>
              <a:ext cx="62251" cy="457109"/>
            </a:xfrm>
            <a:custGeom>
              <a:avLst/>
              <a:gdLst/>
              <a:ahLst/>
              <a:cxnLst/>
              <a:rect l="l" t="t" r="r" b="b"/>
              <a:pathLst>
                <a:path w="1274" h="9355" fill="none" extrusionOk="0">
                  <a:moveTo>
                    <a:pt x="0" y="9355"/>
                  </a:moveTo>
                  <a:lnTo>
                    <a:pt x="1273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40"/>
            <p:cNvSpPr/>
            <p:nvPr/>
          </p:nvSpPr>
          <p:spPr>
            <a:xfrm>
              <a:off x="2626524" y="614592"/>
              <a:ext cx="58488" cy="457109"/>
            </a:xfrm>
            <a:custGeom>
              <a:avLst/>
              <a:gdLst/>
              <a:ahLst/>
              <a:cxnLst/>
              <a:rect l="l" t="t" r="r" b="b"/>
              <a:pathLst>
                <a:path w="1197" h="9355" fill="none" extrusionOk="0">
                  <a:moveTo>
                    <a:pt x="1197" y="9354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40"/>
            <p:cNvSpPr/>
            <p:nvPr/>
          </p:nvSpPr>
          <p:spPr>
            <a:xfrm>
              <a:off x="2673677" y="598565"/>
              <a:ext cx="174390" cy="426961"/>
            </a:xfrm>
            <a:custGeom>
              <a:avLst/>
              <a:gdLst/>
              <a:ahLst/>
              <a:cxnLst/>
              <a:rect l="l" t="t" r="r" b="b"/>
              <a:pathLst>
                <a:path w="3569" h="8738" fill="none" extrusionOk="0">
                  <a:moveTo>
                    <a:pt x="3568" y="8737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40"/>
            <p:cNvSpPr/>
            <p:nvPr/>
          </p:nvSpPr>
          <p:spPr>
            <a:xfrm>
              <a:off x="2715113" y="572179"/>
              <a:ext cx="279005" cy="366615"/>
            </a:xfrm>
            <a:custGeom>
              <a:avLst/>
              <a:gdLst/>
              <a:ahLst/>
              <a:cxnLst/>
              <a:rect l="l" t="t" r="r" b="b"/>
              <a:pathLst>
                <a:path w="5710" h="7503" fill="none" extrusionOk="0">
                  <a:moveTo>
                    <a:pt x="5710" y="7503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40"/>
            <p:cNvSpPr/>
            <p:nvPr/>
          </p:nvSpPr>
          <p:spPr>
            <a:xfrm>
              <a:off x="2748095" y="535386"/>
              <a:ext cx="364759" cy="281839"/>
            </a:xfrm>
            <a:custGeom>
              <a:avLst/>
              <a:gdLst/>
              <a:ahLst/>
              <a:cxnLst/>
              <a:rect l="l" t="t" r="r" b="b"/>
              <a:pathLst>
                <a:path w="7465" h="5768" fill="none" extrusionOk="0">
                  <a:moveTo>
                    <a:pt x="7465" y="5768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40"/>
            <p:cNvSpPr/>
            <p:nvPr/>
          </p:nvSpPr>
          <p:spPr>
            <a:xfrm>
              <a:off x="2770718" y="491116"/>
              <a:ext cx="424126" cy="179081"/>
            </a:xfrm>
            <a:custGeom>
              <a:avLst/>
              <a:gdLst/>
              <a:ahLst/>
              <a:cxnLst/>
              <a:rect l="l" t="t" r="r" b="b"/>
              <a:pathLst>
                <a:path w="8680" h="3665" fill="none" extrusionOk="0">
                  <a:moveTo>
                    <a:pt x="8680" y="3665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40"/>
            <p:cNvSpPr/>
            <p:nvPr/>
          </p:nvSpPr>
          <p:spPr>
            <a:xfrm>
              <a:off x="2781077" y="443035"/>
              <a:ext cx="456180" cy="62251"/>
            </a:xfrm>
            <a:custGeom>
              <a:avLst/>
              <a:gdLst/>
              <a:ahLst/>
              <a:cxnLst/>
              <a:rect l="l" t="t" r="r" b="b"/>
              <a:pathLst>
                <a:path w="9336" h="1274" fill="none" extrusionOk="0">
                  <a:moveTo>
                    <a:pt x="9336" y="1274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40"/>
            <p:cNvSpPr/>
            <p:nvPr/>
          </p:nvSpPr>
          <p:spPr>
            <a:xfrm>
              <a:off x="2778292" y="335635"/>
              <a:ext cx="457109" cy="58440"/>
            </a:xfrm>
            <a:custGeom>
              <a:avLst/>
              <a:gdLst/>
              <a:ahLst/>
              <a:cxnLst/>
              <a:rect l="l" t="t" r="r" b="b"/>
              <a:pathLst>
                <a:path w="9355" h="1196" fill="none" extrusionOk="0">
                  <a:moveTo>
                    <a:pt x="9354" y="0"/>
                  </a:moveTo>
                  <a:lnTo>
                    <a:pt x="0" y="1196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40"/>
            <p:cNvSpPr/>
            <p:nvPr/>
          </p:nvSpPr>
          <p:spPr>
            <a:xfrm>
              <a:off x="2763194" y="172579"/>
              <a:ext cx="426032" cy="174390"/>
            </a:xfrm>
            <a:custGeom>
              <a:avLst/>
              <a:gdLst/>
              <a:ahLst/>
              <a:cxnLst/>
              <a:rect l="l" t="t" r="r" b="b"/>
              <a:pathLst>
                <a:path w="8719" h="3569" fill="none" extrusionOk="0">
                  <a:moveTo>
                    <a:pt x="8718" y="1"/>
                  </a:moveTo>
                  <a:lnTo>
                    <a:pt x="1" y="3569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40"/>
            <p:cNvSpPr/>
            <p:nvPr/>
          </p:nvSpPr>
          <p:spPr>
            <a:xfrm>
              <a:off x="2735879" y="27457"/>
              <a:ext cx="366615" cy="278076"/>
            </a:xfrm>
            <a:custGeom>
              <a:avLst/>
              <a:gdLst/>
              <a:ahLst/>
              <a:cxnLst/>
              <a:rect l="l" t="t" r="r" b="b"/>
              <a:pathLst>
                <a:path w="7503" h="5691" fill="none" extrusionOk="0">
                  <a:moveTo>
                    <a:pt x="7503" y="0"/>
                  </a:moveTo>
                  <a:lnTo>
                    <a:pt x="0" y="569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40"/>
            <p:cNvSpPr/>
            <p:nvPr/>
          </p:nvSpPr>
          <p:spPr>
            <a:xfrm>
              <a:off x="2699135" y="-91280"/>
              <a:ext cx="282767" cy="364759"/>
            </a:xfrm>
            <a:custGeom>
              <a:avLst/>
              <a:gdLst/>
              <a:ahLst/>
              <a:cxnLst/>
              <a:rect l="l" t="t" r="r" b="b"/>
              <a:pathLst>
                <a:path w="5787" h="7465" fill="none" extrusionOk="0">
                  <a:moveTo>
                    <a:pt x="5786" y="0"/>
                  </a:moveTo>
                  <a:lnTo>
                    <a:pt x="0" y="746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40"/>
            <p:cNvSpPr/>
            <p:nvPr/>
          </p:nvSpPr>
          <p:spPr>
            <a:xfrm>
              <a:off x="2655744" y="-174200"/>
              <a:ext cx="178153" cy="425055"/>
            </a:xfrm>
            <a:custGeom>
              <a:avLst/>
              <a:gdLst/>
              <a:ahLst/>
              <a:cxnLst/>
              <a:rect l="l" t="t" r="r" b="b"/>
              <a:pathLst>
                <a:path w="3646" h="8699" fill="none" extrusionOk="0">
                  <a:moveTo>
                    <a:pt x="3646" y="0"/>
                  </a:moveTo>
                  <a:lnTo>
                    <a:pt x="1" y="869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6" name="Google Shape;1976;p40"/>
          <p:cNvGrpSpPr/>
          <p:nvPr/>
        </p:nvGrpSpPr>
        <p:grpSpPr>
          <a:xfrm rot="10800000" flipH="1">
            <a:off x="6387690" y="3917547"/>
            <a:ext cx="1965289" cy="517060"/>
            <a:chOff x="3539975" y="3523525"/>
            <a:chExt cx="745925" cy="196250"/>
          </a:xfrm>
        </p:grpSpPr>
        <p:sp>
          <p:nvSpPr>
            <p:cNvPr id="1977" name="Google Shape;1977;p40"/>
            <p:cNvSpPr/>
            <p:nvPr/>
          </p:nvSpPr>
          <p:spPr>
            <a:xfrm>
              <a:off x="353997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40"/>
            <p:cNvSpPr/>
            <p:nvPr/>
          </p:nvSpPr>
          <p:spPr>
            <a:xfrm>
              <a:off x="357662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40"/>
            <p:cNvSpPr/>
            <p:nvPr/>
          </p:nvSpPr>
          <p:spPr>
            <a:xfrm>
              <a:off x="36132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40"/>
            <p:cNvSpPr/>
            <p:nvPr/>
          </p:nvSpPr>
          <p:spPr>
            <a:xfrm>
              <a:off x="364990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40"/>
            <p:cNvSpPr/>
            <p:nvPr/>
          </p:nvSpPr>
          <p:spPr>
            <a:xfrm>
              <a:off x="36865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40"/>
            <p:cNvSpPr/>
            <p:nvPr/>
          </p:nvSpPr>
          <p:spPr>
            <a:xfrm>
              <a:off x="372320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40"/>
            <p:cNvSpPr/>
            <p:nvPr/>
          </p:nvSpPr>
          <p:spPr>
            <a:xfrm>
              <a:off x="375982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40"/>
            <p:cNvSpPr/>
            <p:nvPr/>
          </p:nvSpPr>
          <p:spPr>
            <a:xfrm>
              <a:off x="379647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40"/>
            <p:cNvSpPr/>
            <p:nvPr/>
          </p:nvSpPr>
          <p:spPr>
            <a:xfrm>
              <a:off x="383312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40"/>
            <p:cNvSpPr/>
            <p:nvPr/>
          </p:nvSpPr>
          <p:spPr>
            <a:xfrm>
              <a:off x="386977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40"/>
            <p:cNvSpPr/>
            <p:nvPr/>
          </p:nvSpPr>
          <p:spPr>
            <a:xfrm>
              <a:off x="390642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40"/>
            <p:cNvSpPr/>
            <p:nvPr/>
          </p:nvSpPr>
          <p:spPr>
            <a:xfrm>
              <a:off x="39430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40"/>
            <p:cNvSpPr/>
            <p:nvPr/>
          </p:nvSpPr>
          <p:spPr>
            <a:xfrm>
              <a:off x="397970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40"/>
            <p:cNvSpPr/>
            <p:nvPr/>
          </p:nvSpPr>
          <p:spPr>
            <a:xfrm>
              <a:off x="40163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40"/>
            <p:cNvSpPr/>
            <p:nvPr/>
          </p:nvSpPr>
          <p:spPr>
            <a:xfrm>
              <a:off x="405300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40"/>
            <p:cNvSpPr/>
            <p:nvPr/>
          </p:nvSpPr>
          <p:spPr>
            <a:xfrm>
              <a:off x="408965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993" name="Google Shape;1993;p40"/>
          <p:cNvPicPr preferRelativeResize="0"/>
          <p:nvPr/>
        </p:nvPicPr>
        <p:blipFill rotWithShape="1">
          <a:blip r:embed="rId3">
            <a:alphaModFix/>
          </a:blip>
          <a:srcRect t="1770" r="4580" b="-1770"/>
          <a:stretch/>
        </p:blipFill>
        <p:spPr>
          <a:xfrm>
            <a:off x="-319850" y="-1224475"/>
            <a:ext cx="9691050" cy="26812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94" name="Google Shape;1994;p40"/>
          <p:cNvGrpSpPr/>
          <p:nvPr/>
        </p:nvGrpSpPr>
        <p:grpSpPr>
          <a:xfrm rot="5400000" flipH="1">
            <a:off x="1693743" y="359223"/>
            <a:ext cx="357454" cy="956304"/>
            <a:chOff x="357713" y="600975"/>
            <a:chExt cx="357454" cy="956304"/>
          </a:xfrm>
        </p:grpSpPr>
        <p:sp>
          <p:nvSpPr>
            <p:cNvPr id="1995" name="Google Shape;1995;p40"/>
            <p:cNvSpPr/>
            <p:nvPr/>
          </p:nvSpPr>
          <p:spPr>
            <a:xfrm>
              <a:off x="357713" y="600975"/>
              <a:ext cx="357454" cy="357454"/>
            </a:xfrm>
            <a:custGeom>
              <a:avLst/>
              <a:gdLst/>
              <a:ahLst/>
              <a:cxnLst/>
              <a:rect l="l" t="t" r="r" b="b"/>
              <a:pathLst>
                <a:path w="6539" h="6539" fill="none" extrusionOk="0">
                  <a:moveTo>
                    <a:pt x="3954" y="367"/>
                  </a:moveTo>
                  <a:cubicBezTo>
                    <a:pt x="5535" y="752"/>
                    <a:pt x="6538" y="2353"/>
                    <a:pt x="6152" y="3954"/>
                  </a:cubicBezTo>
                  <a:cubicBezTo>
                    <a:pt x="5767" y="5535"/>
                    <a:pt x="4166" y="6538"/>
                    <a:pt x="2584" y="6153"/>
                  </a:cubicBezTo>
                  <a:cubicBezTo>
                    <a:pt x="984" y="5767"/>
                    <a:pt x="0" y="4166"/>
                    <a:pt x="366" y="2585"/>
                  </a:cubicBezTo>
                  <a:cubicBezTo>
                    <a:pt x="752" y="984"/>
                    <a:pt x="2353" y="0"/>
                    <a:pt x="3954" y="36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40"/>
            <p:cNvSpPr/>
            <p:nvPr/>
          </p:nvSpPr>
          <p:spPr>
            <a:xfrm>
              <a:off x="374549" y="819196"/>
              <a:ext cx="324765" cy="324765"/>
            </a:xfrm>
            <a:custGeom>
              <a:avLst/>
              <a:gdLst/>
              <a:ahLst/>
              <a:cxnLst/>
              <a:rect l="l" t="t" r="r" b="b"/>
              <a:pathLst>
                <a:path w="5941" h="5941" fill="none" extrusionOk="0">
                  <a:moveTo>
                    <a:pt x="5941" y="2971"/>
                  </a:moveTo>
                  <a:cubicBezTo>
                    <a:pt x="5941" y="4610"/>
                    <a:pt x="4610" y="5941"/>
                    <a:pt x="2971" y="5941"/>
                  </a:cubicBezTo>
                  <a:cubicBezTo>
                    <a:pt x="1331" y="5941"/>
                    <a:pt x="1" y="4610"/>
                    <a:pt x="1" y="2971"/>
                  </a:cubicBezTo>
                  <a:cubicBezTo>
                    <a:pt x="1" y="1331"/>
                    <a:pt x="1331" y="1"/>
                    <a:pt x="2971" y="1"/>
                  </a:cubicBezTo>
                  <a:cubicBezTo>
                    <a:pt x="4610" y="1"/>
                    <a:pt x="5941" y="1331"/>
                    <a:pt x="5941" y="297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40"/>
            <p:cNvSpPr/>
            <p:nvPr/>
          </p:nvSpPr>
          <p:spPr>
            <a:xfrm>
              <a:off x="357713" y="997347"/>
              <a:ext cx="357454" cy="357509"/>
            </a:xfrm>
            <a:custGeom>
              <a:avLst/>
              <a:gdLst/>
              <a:ahLst/>
              <a:cxnLst/>
              <a:rect l="l" t="t" r="r" b="b"/>
              <a:pathLst>
                <a:path w="6539" h="6540" fill="none" extrusionOk="0">
                  <a:moveTo>
                    <a:pt x="3954" y="387"/>
                  </a:moveTo>
                  <a:cubicBezTo>
                    <a:pt x="5555" y="753"/>
                    <a:pt x="6538" y="2354"/>
                    <a:pt x="6152" y="3955"/>
                  </a:cubicBezTo>
                  <a:cubicBezTo>
                    <a:pt x="5767" y="5556"/>
                    <a:pt x="4166" y="6539"/>
                    <a:pt x="2584" y="6153"/>
                  </a:cubicBezTo>
                  <a:cubicBezTo>
                    <a:pt x="984" y="5787"/>
                    <a:pt x="0" y="4186"/>
                    <a:pt x="366" y="2585"/>
                  </a:cubicBezTo>
                  <a:cubicBezTo>
                    <a:pt x="752" y="985"/>
                    <a:pt x="2353" y="1"/>
                    <a:pt x="3954" y="38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40"/>
            <p:cNvSpPr/>
            <p:nvPr/>
          </p:nvSpPr>
          <p:spPr>
            <a:xfrm>
              <a:off x="358751" y="1200863"/>
              <a:ext cx="356416" cy="356416"/>
            </a:xfrm>
            <a:custGeom>
              <a:avLst/>
              <a:gdLst/>
              <a:ahLst/>
              <a:cxnLst/>
              <a:rect l="l" t="t" r="r" b="b"/>
              <a:pathLst>
                <a:path w="6520" h="6520" fill="none" extrusionOk="0">
                  <a:moveTo>
                    <a:pt x="5362" y="1158"/>
                  </a:moveTo>
                  <a:cubicBezTo>
                    <a:pt x="6519" y="2315"/>
                    <a:pt x="6519" y="4186"/>
                    <a:pt x="5362" y="5343"/>
                  </a:cubicBezTo>
                  <a:cubicBezTo>
                    <a:pt x="4186" y="6519"/>
                    <a:pt x="2315" y="6519"/>
                    <a:pt x="1157" y="5343"/>
                  </a:cubicBezTo>
                  <a:cubicBezTo>
                    <a:pt x="0" y="4186"/>
                    <a:pt x="0" y="2315"/>
                    <a:pt x="1157" y="1158"/>
                  </a:cubicBezTo>
                  <a:cubicBezTo>
                    <a:pt x="2315" y="0"/>
                    <a:pt x="4186" y="0"/>
                    <a:pt x="5362" y="115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5">
  <p:cSld name="CUSTOM_3_1_1_1_1">
    <p:spTree>
      <p:nvGrpSpPr>
        <p:cNvPr id="1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3" name="Google Shape;2193;p46"/>
          <p:cNvPicPr preferRelativeResize="0"/>
          <p:nvPr/>
        </p:nvPicPr>
        <p:blipFill rotWithShape="1">
          <a:blip r:embed="rId2">
            <a:alphaModFix amt="60000"/>
          </a:blip>
          <a:srcRect l="39" r="29"/>
          <a:stretch/>
        </p:blipFill>
        <p:spPr>
          <a:xfrm>
            <a:off x="0" y="1"/>
            <a:ext cx="914400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194" name="Google Shape;2194;p46"/>
          <p:cNvSpPr txBox="1">
            <a:spLocks noGrp="1"/>
          </p:cNvSpPr>
          <p:nvPr>
            <p:ph type="title"/>
          </p:nvPr>
        </p:nvSpPr>
        <p:spPr>
          <a:xfrm>
            <a:off x="715500" y="538250"/>
            <a:ext cx="7713000" cy="420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>
            <a:endParaRPr/>
          </a:p>
        </p:txBody>
      </p:sp>
      <p:pic>
        <p:nvPicPr>
          <p:cNvPr id="2195" name="Google Shape;2195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50349" flipH="1">
            <a:off x="-1128684" y="4246704"/>
            <a:ext cx="9353212" cy="26812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96" name="Google Shape;2196;p46"/>
          <p:cNvGrpSpPr/>
          <p:nvPr/>
        </p:nvGrpSpPr>
        <p:grpSpPr>
          <a:xfrm flipH="1">
            <a:off x="435156" y="4236070"/>
            <a:ext cx="289285" cy="284718"/>
            <a:chOff x="419162" y="3302025"/>
            <a:chExt cx="220963" cy="217475"/>
          </a:xfrm>
        </p:grpSpPr>
        <p:sp>
          <p:nvSpPr>
            <p:cNvPr id="2197" name="Google Shape;2197;p46"/>
            <p:cNvSpPr/>
            <p:nvPr/>
          </p:nvSpPr>
          <p:spPr>
            <a:xfrm>
              <a:off x="426000" y="3425950"/>
              <a:ext cx="214125" cy="93550"/>
            </a:xfrm>
            <a:custGeom>
              <a:avLst/>
              <a:gdLst/>
              <a:ahLst/>
              <a:cxnLst/>
              <a:rect l="l" t="t" r="r" b="b"/>
              <a:pathLst>
                <a:path w="8565" h="3742" extrusionOk="0">
                  <a:moveTo>
                    <a:pt x="1" y="0"/>
                  </a:moveTo>
                  <a:cubicBezTo>
                    <a:pt x="290" y="2141"/>
                    <a:pt x="2122" y="3742"/>
                    <a:pt x="4283" y="3742"/>
                  </a:cubicBezTo>
                  <a:cubicBezTo>
                    <a:pt x="6443" y="3742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8" name="Google Shape;2198;p46"/>
            <p:cNvSpPr/>
            <p:nvPr/>
          </p:nvSpPr>
          <p:spPr>
            <a:xfrm>
              <a:off x="419162" y="3302025"/>
              <a:ext cx="214125" cy="94050"/>
            </a:xfrm>
            <a:custGeom>
              <a:avLst/>
              <a:gdLst/>
              <a:ahLst/>
              <a:cxnLst/>
              <a:rect l="l" t="t" r="r" b="b"/>
              <a:pathLst>
                <a:path w="8565" h="3762" extrusionOk="0">
                  <a:moveTo>
                    <a:pt x="1" y="0"/>
                  </a:moveTo>
                  <a:cubicBezTo>
                    <a:pt x="271" y="2141"/>
                    <a:pt x="2103" y="3761"/>
                    <a:pt x="4283" y="3761"/>
                  </a:cubicBezTo>
                  <a:cubicBezTo>
                    <a:pt x="6443" y="3761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99" name="Google Shape;2199;p46"/>
          <p:cNvGrpSpPr/>
          <p:nvPr/>
        </p:nvGrpSpPr>
        <p:grpSpPr>
          <a:xfrm flipH="1">
            <a:off x="-1328926" y="2418978"/>
            <a:ext cx="1965289" cy="517060"/>
            <a:chOff x="3539975" y="3523525"/>
            <a:chExt cx="745925" cy="196250"/>
          </a:xfrm>
        </p:grpSpPr>
        <p:sp>
          <p:nvSpPr>
            <p:cNvPr id="2200" name="Google Shape;2200;p46"/>
            <p:cNvSpPr/>
            <p:nvPr/>
          </p:nvSpPr>
          <p:spPr>
            <a:xfrm>
              <a:off x="353997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" name="Google Shape;2201;p46"/>
            <p:cNvSpPr/>
            <p:nvPr/>
          </p:nvSpPr>
          <p:spPr>
            <a:xfrm>
              <a:off x="357662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2" name="Google Shape;2202;p46"/>
            <p:cNvSpPr/>
            <p:nvPr/>
          </p:nvSpPr>
          <p:spPr>
            <a:xfrm>
              <a:off x="36132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3" name="Google Shape;2203;p46"/>
            <p:cNvSpPr/>
            <p:nvPr/>
          </p:nvSpPr>
          <p:spPr>
            <a:xfrm>
              <a:off x="364990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4" name="Google Shape;2204;p46"/>
            <p:cNvSpPr/>
            <p:nvPr/>
          </p:nvSpPr>
          <p:spPr>
            <a:xfrm>
              <a:off x="36865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5" name="Google Shape;2205;p46"/>
            <p:cNvSpPr/>
            <p:nvPr/>
          </p:nvSpPr>
          <p:spPr>
            <a:xfrm>
              <a:off x="372320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" name="Google Shape;2206;p46"/>
            <p:cNvSpPr/>
            <p:nvPr/>
          </p:nvSpPr>
          <p:spPr>
            <a:xfrm>
              <a:off x="375982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7" name="Google Shape;2207;p46"/>
            <p:cNvSpPr/>
            <p:nvPr/>
          </p:nvSpPr>
          <p:spPr>
            <a:xfrm>
              <a:off x="379647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8" name="Google Shape;2208;p46"/>
            <p:cNvSpPr/>
            <p:nvPr/>
          </p:nvSpPr>
          <p:spPr>
            <a:xfrm>
              <a:off x="383312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9" name="Google Shape;2209;p46"/>
            <p:cNvSpPr/>
            <p:nvPr/>
          </p:nvSpPr>
          <p:spPr>
            <a:xfrm>
              <a:off x="386977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0" name="Google Shape;2210;p46"/>
            <p:cNvSpPr/>
            <p:nvPr/>
          </p:nvSpPr>
          <p:spPr>
            <a:xfrm>
              <a:off x="390642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1" name="Google Shape;2211;p46"/>
            <p:cNvSpPr/>
            <p:nvPr/>
          </p:nvSpPr>
          <p:spPr>
            <a:xfrm>
              <a:off x="39430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2" name="Google Shape;2212;p46"/>
            <p:cNvSpPr/>
            <p:nvPr/>
          </p:nvSpPr>
          <p:spPr>
            <a:xfrm>
              <a:off x="397970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3" name="Google Shape;2213;p46"/>
            <p:cNvSpPr/>
            <p:nvPr/>
          </p:nvSpPr>
          <p:spPr>
            <a:xfrm>
              <a:off x="40163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4" name="Google Shape;2214;p46"/>
            <p:cNvSpPr/>
            <p:nvPr/>
          </p:nvSpPr>
          <p:spPr>
            <a:xfrm>
              <a:off x="405300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5" name="Google Shape;2215;p46"/>
            <p:cNvSpPr/>
            <p:nvPr/>
          </p:nvSpPr>
          <p:spPr>
            <a:xfrm>
              <a:off x="408965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8">
  <p:cSld name="CUSTOM_3_1_1_1_1_1_1_1">
    <p:spTree>
      <p:nvGrpSpPr>
        <p:cNvPr id="1" name="Shape 2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9" name="Google Shape;2379;p49"/>
          <p:cNvPicPr preferRelativeResize="0"/>
          <p:nvPr/>
        </p:nvPicPr>
        <p:blipFill rotWithShape="1">
          <a:blip r:embed="rId2">
            <a:alphaModFix amt="60000"/>
          </a:blip>
          <a:srcRect t="9" b="9"/>
          <a:stretch/>
        </p:blipFill>
        <p:spPr>
          <a:xfrm>
            <a:off x="0" y="1"/>
            <a:ext cx="9144002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80" name="Google Shape;2380;p49"/>
          <p:cNvGrpSpPr/>
          <p:nvPr/>
        </p:nvGrpSpPr>
        <p:grpSpPr>
          <a:xfrm rot="-5400000" flipH="1">
            <a:off x="-2692775" y="2018671"/>
            <a:ext cx="4000413" cy="3175881"/>
            <a:chOff x="5207925" y="-1994879"/>
            <a:chExt cx="4000413" cy="3175881"/>
          </a:xfrm>
        </p:grpSpPr>
        <p:sp>
          <p:nvSpPr>
            <p:cNvPr id="2381" name="Google Shape;2381;p49"/>
            <p:cNvSpPr/>
            <p:nvPr/>
          </p:nvSpPr>
          <p:spPr>
            <a:xfrm>
              <a:off x="5256209" y="-1994879"/>
              <a:ext cx="3952129" cy="3103920"/>
            </a:xfrm>
            <a:custGeom>
              <a:avLst/>
              <a:gdLst/>
              <a:ahLst/>
              <a:cxnLst/>
              <a:rect l="l" t="t" r="r" b="b"/>
              <a:pathLst>
                <a:path w="89954" h="70648" fill="none" extrusionOk="0">
                  <a:moveTo>
                    <a:pt x="89954" y="70647"/>
                  </a:moveTo>
                  <a:lnTo>
                    <a:pt x="1" y="70647"/>
                  </a:ln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2" name="Google Shape;2382;p49"/>
            <p:cNvSpPr/>
            <p:nvPr/>
          </p:nvSpPr>
          <p:spPr>
            <a:xfrm>
              <a:off x="5579917" y="1036061"/>
              <a:ext cx="144942" cy="144942"/>
            </a:xfrm>
            <a:custGeom>
              <a:avLst/>
              <a:gdLst/>
              <a:ahLst/>
              <a:cxnLst/>
              <a:rect l="l" t="t" r="r" b="b"/>
              <a:pathLst>
                <a:path w="3299" h="3299" extrusionOk="0">
                  <a:moveTo>
                    <a:pt x="0" y="1"/>
                  </a:moveTo>
                  <a:lnTo>
                    <a:pt x="0" y="3299"/>
                  </a:lnTo>
                  <a:lnTo>
                    <a:pt x="3298" y="3299"/>
                  </a:lnTo>
                  <a:lnTo>
                    <a:pt x="329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3" name="Google Shape;2383;p49"/>
            <p:cNvSpPr/>
            <p:nvPr/>
          </p:nvSpPr>
          <p:spPr>
            <a:xfrm>
              <a:off x="5207925" y="352772"/>
              <a:ext cx="96613" cy="394888"/>
            </a:xfrm>
            <a:custGeom>
              <a:avLst/>
              <a:gdLst/>
              <a:ahLst/>
              <a:cxnLst/>
              <a:rect l="l" t="t" r="r" b="b"/>
              <a:pathLst>
                <a:path w="2199" h="8988" extrusionOk="0">
                  <a:moveTo>
                    <a:pt x="0" y="0"/>
                  </a:moveTo>
                  <a:lnTo>
                    <a:pt x="0" y="8988"/>
                  </a:lnTo>
                  <a:lnTo>
                    <a:pt x="2199" y="8988"/>
                  </a:lnTo>
                  <a:lnTo>
                    <a:pt x="21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84" name="Google Shape;2384;p49"/>
          <p:cNvSpPr/>
          <p:nvPr/>
        </p:nvSpPr>
        <p:spPr>
          <a:xfrm>
            <a:off x="8515238" y="3221356"/>
            <a:ext cx="555517" cy="554294"/>
          </a:xfrm>
          <a:custGeom>
            <a:avLst/>
            <a:gdLst/>
            <a:ahLst/>
            <a:cxnLst/>
            <a:rect l="l" t="t" r="r" b="b"/>
            <a:pathLst>
              <a:path w="11362" h="11337" extrusionOk="0">
                <a:moveTo>
                  <a:pt x="11362" y="5668"/>
                </a:moveTo>
                <a:cubicBezTo>
                  <a:pt x="11362" y="8798"/>
                  <a:pt x="8823" y="11337"/>
                  <a:pt x="5669" y="11337"/>
                </a:cubicBezTo>
                <a:cubicBezTo>
                  <a:pt x="2539" y="11337"/>
                  <a:pt x="1" y="8798"/>
                  <a:pt x="1" y="5668"/>
                </a:cubicBezTo>
                <a:cubicBezTo>
                  <a:pt x="1" y="2539"/>
                  <a:pt x="2539" y="0"/>
                  <a:pt x="5669" y="0"/>
                </a:cubicBezTo>
                <a:cubicBezTo>
                  <a:pt x="8823" y="0"/>
                  <a:pt x="11362" y="2539"/>
                  <a:pt x="11362" y="566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85" name="Google Shape;2385;p49"/>
          <p:cNvGrpSpPr/>
          <p:nvPr/>
        </p:nvGrpSpPr>
        <p:grpSpPr>
          <a:xfrm>
            <a:off x="1664883" y="4680673"/>
            <a:ext cx="793256" cy="182899"/>
            <a:chOff x="2685575" y="2835950"/>
            <a:chExt cx="433000" cy="99825"/>
          </a:xfrm>
        </p:grpSpPr>
        <p:sp>
          <p:nvSpPr>
            <p:cNvPr id="2386" name="Google Shape;2386;p49"/>
            <p:cNvSpPr/>
            <p:nvPr/>
          </p:nvSpPr>
          <p:spPr>
            <a:xfrm>
              <a:off x="3032250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7" name="Google Shape;2387;p49"/>
            <p:cNvSpPr/>
            <p:nvPr/>
          </p:nvSpPr>
          <p:spPr>
            <a:xfrm>
              <a:off x="2917000" y="2835950"/>
              <a:ext cx="85850" cy="99825"/>
            </a:xfrm>
            <a:custGeom>
              <a:avLst/>
              <a:gdLst/>
              <a:ahLst/>
              <a:cxnLst/>
              <a:rect l="l" t="t" r="r" b="b"/>
              <a:pathLst>
                <a:path w="3434" h="3993" extrusionOk="0">
                  <a:moveTo>
                    <a:pt x="3434" y="0"/>
                  </a:moveTo>
                  <a:lnTo>
                    <a:pt x="1" y="2006"/>
                  </a:lnTo>
                  <a:lnTo>
                    <a:pt x="3434" y="3993"/>
                  </a:lnTo>
                  <a:lnTo>
                    <a:pt x="34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8" name="Google Shape;2388;p49"/>
            <p:cNvSpPr/>
            <p:nvPr/>
          </p:nvSpPr>
          <p:spPr>
            <a:xfrm>
              <a:off x="2801300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2" y="0"/>
                  </a:moveTo>
                  <a:lnTo>
                    <a:pt x="0" y="2006"/>
                  </a:lnTo>
                  <a:lnTo>
                    <a:pt x="3452" y="3993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9" name="Google Shape;2389;p49"/>
            <p:cNvSpPr/>
            <p:nvPr/>
          </p:nvSpPr>
          <p:spPr>
            <a:xfrm>
              <a:off x="2685575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90" name="Google Shape;2390;p49"/>
          <p:cNvGrpSpPr/>
          <p:nvPr/>
        </p:nvGrpSpPr>
        <p:grpSpPr>
          <a:xfrm>
            <a:off x="3755452" y="4863578"/>
            <a:ext cx="1965289" cy="517060"/>
            <a:chOff x="3539975" y="3523525"/>
            <a:chExt cx="745925" cy="196250"/>
          </a:xfrm>
        </p:grpSpPr>
        <p:sp>
          <p:nvSpPr>
            <p:cNvPr id="2391" name="Google Shape;2391;p49"/>
            <p:cNvSpPr/>
            <p:nvPr/>
          </p:nvSpPr>
          <p:spPr>
            <a:xfrm>
              <a:off x="353997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2" name="Google Shape;2392;p49"/>
            <p:cNvSpPr/>
            <p:nvPr/>
          </p:nvSpPr>
          <p:spPr>
            <a:xfrm>
              <a:off x="357662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3" name="Google Shape;2393;p49"/>
            <p:cNvSpPr/>
            <p:nvPr/>
          </p:nvSpPr>
          <p:spPr>
            <a:xfrm>
              <a:off x="36132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4" name="Google Shape;2394;p49"/>
            <p:cNvSpPr/>
            <p:nvPr/>
          </p:nvSpPr>
          <p:spPr>
            <a:xfrm>
              <a:off x="364990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5" name="Google Shape;2395;p49"/>
            <p:cNvSpPr/>
            <p:nvPr/>
          </p:nvSpPr>
          <p:spPr>
            <a:xfrm>
              <a:off x="36865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6" name="Google Shape;2396;p49"/>
            <p:cNvSpPr/>
            <p:nvPr/>
          </p:nvSpPr>
          <p:spPr>
            <a:xfrm>
              <a:off x="372320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7" name="Google Shape;2397;p49"/>
            <p:cNvSpPr/>
            <p:nvPr/>
          </p:nvSpPr>
          <p:spPr>
            <a:xfrm>
              <a:off x="375982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8" name="Google Shape;2398;p49"/>
            <p:cNvSpPr/>
            <p:nvPr/>
          </p:nvSpPr>
          <p:spPr>
            <a:xfrm>
              <a:off x="379647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9" name="Google Shape;2399;p49"/>
            <p:cNvSpPr/>
            <p:nvPr/>
          </p:nvSpPr>
          <p:spPr>
            <a:xfrm>
              <a:off x="383312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0" name="Google Shape;2400;p49"/>
            <p:cNvSpPr/>
            <p:nvPr/>
          </p:nvSpPr>
          <p:spPr>
            <a:xfrm>
              <a:off x="386977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1" name="Google Shape;2401;p49"/>
            <p:cNvSpPr/>
            <p:nvPr/>
          </p:nvSpPr>
          <p:spPr>
            <a:xfrm>
              <a:off x="390642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2" name="Google Shape;2402;p49"/>
            <p:cNvSpPr/>
            <p:nvPr/>
          </p:nvSpPr>
          <p:spPr>
            <a:xfrm>
              <a:off x="39430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3" name="Google Shape;2403;p49"/>
            <p:cNvSpPr/>
            <p:nvPr/>
          </p:nvSpPr>
          <p:spPr>
            <a:xfrm>
              <a:off x="397970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4" name="Google Shape;2404;p49"/>
            <p:cNvSpPr/>
            <p:nvPr/>
          </p:nvSpPr>
          <p:spPr>
            <a:xfrm>
              <a:off x="40163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5" name="Google Shape;2405;p49"/>
            <p:cNvSpPr/>
            <p:nvPr/>
          </p:nvSpPr>
          <p:spPr>
            <a:xfrm>
              <a:off x="405300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6" name="Google Shape;2406;p49"/>
            <p:cNvSpPr/>
            <p:nvPr/>
          </p:nvSpPr>
          <p:spPr>
            <a:xfrm>
              <a:off x="408965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07" name="Google Shape;2407;p49"/>
          <p:cNvGrpSpPr/>
          <p:nvPr/>
        </p:nvGrpSpPr>
        <p:grpSpPr>
          <a:xfrm>
            <a:off x="8428555" y="1737712"/>
            <a:ext cx="1039906" cy="679800"/>
            <a:chOff x="4082325" y="3790650"/>
            <a:chExt cx="1039906" cy="679800"/>
          </a:xfrm>
        </p:grpSpPr>
        <p:sp>
          <p:nvSpPr>
            <p:cNvPr id="2408" name="Google Shape;2408;p49"/>
            <p:cNvSpPr/>
            <p:nvPr/>
          </p:nvSpPr>
          <p:spPr>
            <a:xfrm>
              <a:off x="4082325" y="3790650"/>
              <a:ext cx="1039906" cy="94858"/>
            </a:xfrm>
            <a:custGeom>
              <a:avLst/>
              <a:gdLst/>
              <a:ahLst/>
              <a:cxnLst/>
              <a:rect l="l" t="t" r="r" b="b"/>
              <a:pathLst>
                <a:path w="15874" h="1448" fill="none" extrusionOk="0">
                  <a:moveTo>
                    <a:pt x="1" y="1"/>
                  </a:moveTo>
                  <a:cubicBezTo>
                    <a:pt x="1138" y="1"/>
                    <a:pt x="1138" y="1447"/>
                    <a:pt x="2276" y="1447"/>
                  </a:cubicBezTo>
                  <a:cubicBezTo>
                    <a:pt x="3395" y="1447"/>
                    <a:pt x="3395" y="1"/>
                    <a:pt x="4533" y="1"/>
                  </a:cubicBezTo>
                  <a:cubicBezTo>
                    <a:pt x="5671" y="1"/>
                    <a:pt x="5671" y="1447"/>
                    <a:pt x="6809" y="1447"/>
                  </a:cubicBezTo>
                  <a:cubicBezTo>
                    <a:pt x="7947" y="1447"/>
                    <a:pt x="7947" y="1"/>
                    <a:pt x="9065" y="1"/>
                  </a:cubicBezTo>
                  <a:cubicBezTo>
                    <a:pt x="10203" y="1"/>
                    <a:pt x="10203" y="1447"/>
                    <a:pt x="11341" y="1447"/>
                  </a:cubicBezTo>
                  <a:cubicBezTo>
                    <a:pt x="12479" y="1447"/>
                    <a:pt x="12479" y="1"/>
                    <a:pt x="13617" y="1"/>
                  </a:cubicBezTo>
                  <a:cubicBezTo>
                    <a:pt x="14736" y="1"/>
                    <a:pt x="14736" y="1447"/>
                    <a:pt x="15873" y="1447"/>
                  </a:cubicBezTo>
                </a:path>
              </a:pathLst>
            </a:custGeom>
            <a:solidFill>
              <a:schemeClr val="lt1"/>
            </a:solidFill>
            <a:ln w="12050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9" name="Google Shape;2409;p49"/>
            <p:cNvSpPr/>
            <p:nvPr/>
          </p:nvSpPr>
          <p:spPr>
            <a:xfrm>
              <a:off x="4082325" y="4083808"/>
              <a:ext cx="1039906" cy="94793"/>
            </a:xfrm>
            <a:custGeom>
              <a:avLst/>
              <a:gdLst/>
              <a:ahLst/>
              <a:cxnLst/>
              <a:rect l="l" t="t" r="r" b="b"/>
              <a:pathLst>
                <a:path w="15874" h="1447" fill="none" extrusionOk="0">
                  <a:moveTo>
                    <a:pt x="1" y="0"/>
                  </a:moveTo>
                  <a:cubicBezTo>
                    <a:pt x="1138" y="0"/>
                    <a:pt x="1138" y="1447"/>
                    <a:pt x="2276" y="1447"/>
                  </a:cubicBezTo>
                  <a:cubicBezTo>
                    <a:pt x="3395" y="1447"/>
                    <a:pt x="3395" y="0"/>
                    <a:pt x="4533" y="0"/>
                  </a:cubicBezTo>
                  <a:cubicBezTo>
                    <a:pt x="5671" y="0"/>
                    <a:pt x="5671" y="1447"/>
                    <a:pt x="6809" y="1447"/>
                  </a:cubicBezTo>
                  <a:cubicBezTo>
                    <a:pt x="7947" y="1447"/>
                    <a:pt x="7947" y="0"/>
                    <a:pt x="9065" y="0"/>
                  </a:cubicBezTo>
                  <a:cubicBezTo>
                    <a:pt x="10203" y="0"/>
                    <a:pt x="10203" y="1447"/>
                    <a:pt x="11341" y="1447"/>
                  </a:cubicBezTo>
                  <a:cubicBezTo>
                    <a:pt x="12479" y="1447"/>
                    <a:pt x="12479" y="0"/>
                    <a:pt x="13617" y="0"/>
                  </a:cubicBezTo>
                  <a:cubicBezTo>
                    <a:pt x="14736" y="0"/>
                    <a:pt x="14736" y="1447"/>
                    <a:pt x="15873" y="1447"/>
                  </a:cubicBezTo>
                </a:path>
              </a:pathLst>
            </a:custGeom>
            <a:solidFill>
              <a:schemeClr val="lt1"/>
            </a:solidFill>
            <a:ln w="12050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0" name="Google Shape;2410;p49"/>
            <p:cNvSpPr/>
            <p:nvPr/>
          </p:nvSpPr>
          <p:spPr>
            <a:xfrm>
              <a:off x="4082325" y="4375657"/>
              <a:ext cx="1039906" cy="94793"/>
            </a:xfrm>
            <a:custGeom>
              <a:avLst/>
              <a:gdLst/>
              <a:ahLst/>
              <a:cxnLst/>
              <a:rect l="l" t="t" r="r" b="b"/>
              <a:pathLst>
                <a:path w="15874" h="1447" fill="none" extrusionOk="0">
                  <a:moveTo>
                    <a:pt x="1" y="0"/>
                  </a:moveTo>
                  <a:cubicBezTo>
                    <a:pt x="1138" y="0"/>
                    <a:pt x="1138" y="1447"/>
                    <a:pt x="2276" y="1447"/>
                  </a:cubicBezTo>
                  <a:cubicBezTo>
                    <a:pt x="3395" y="1447"/>
                    <a:pt x="3395" y="0"/>
                    <a:pt x="4533" y="0"/>
                  </a:cubicBezTo>
                  <a:cubicBezTo>
                    <a:pt x="5671" y="0"/>
                    <a:pt x="5671" y="1447"/>
                    <a:pt x="6809" y="1447"/>
                  </a:cubicBezTo>
                  <a:cubicBezTo>
                    <a:pt x="7947" y="1447"/>
                    <a:pt x="7947" y="0"/>
                    <a:pt x="9065" y="0"/>
                  </a:cubicBezTo>
                  <a:cubicBezTo>
                    <a:pt x="10203" y="0"/>
                    <a:pt x="10203" y="1447"/>
                    <a:pt x="11341" y="1447"/>
                  </a:cubicBezTo>
                  <a:cubicBezTo>
                    <a:pt x="12479" y="1447"/>
                    <a:pt x="12479" y="0"/>
                    <a:pt x="13617" y="0"/>
                  </a:cubicBezTo>
                  <a:cubicBezTo>
                    <a:pt x="14736" y="0"/>
                    <a:pt x="14736" y="1447"/>
                    <a:pt x="15873" y="1447"/>
                  </a:cubicBezTo>
                </a:path>
              </a:pathLst>
            </a:custGeom>
            <a:solidFill>
              <a:schemeClr val="lt1"/>
            </a:solidFill>
            <a:ln w="12050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11" name="Google Shape;2411;p49"/>
          <p:cNvSpPr txBox="1">
            <a:spLocks noGrp="1"/>
          </p:cNvSpPr>
          <p:nvPr>
            <p:ph type="title"/>
          </p:nvPr>
        </p:nvSpPr>
        <p:spPr>
          <a:xfrm>
            <a:off x="715500" y="538250"/>
            <a:ext cx="7713000" cy="420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5">
    <p:spTree>
      <p:nvGrpSpPr>
        <p:cNvPr id="1" name="Shape 2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0" name="Google Shape;2470;p51"/>
          <p:cNvPicPr preferRelativeResize="0"/>
          <p:nvPr/>
        </p:nvPicPr>
        <p:blipFill rotWithShape="1">
          <a:blip r:embed="rId2">
            <a:alphaModFix amt="60000"/>
          </a:blip>
          <a:srcRect t="9" b="9"/>
          <a:stretch/>
        </p:blipFill>
        <p:spPr>
          <a:xfrm>
            <a:off x="0" y="1"/>
            <a:ext cx="9144002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1" name="Google Shape;2471;p51"/>
          <p:cNvPicPr preferRelativeResize="0"/>
          <p:nvPr/>
        </p:nvPicPr>
        <p:blipFill rotWithShape="1">
          <a:blip r:embed="rId3">
            <a:alphaModFix amt="60000"/>
          </a:blip>
          <a:srcRect t="9" b="9"/>
          <a:stretch/>
        </p:blipFill>
        <p:spPr>
          <a:xfrm>
            <a:off x="0" y="1"/>
            <a:ext cx="9144002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2" name="Google Shape;2472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467701" y="3755650"/>
            <a:ext cx="9353213" cy="26812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73" name="Google Shape;2473;p51"/>
          <p:cNvGrpSpPr/>
          <p:nvPr/>
        </p:nvGrpSpPr>
        <p:grpSpPr>
          <a:xfrm>
            <a:off x="391864" y="3545270"/>
            <a:ext cx="289170" cy="284718"/>
            <a:chOff x="426000" y="3302025"/>
            <a:chExt cx="220875" cy="217475"/>
          </a:xfrm>
        </p:grpSpPr>
        <p:sp>
          <p:nvSpPr>
            <p:cNvPr id="2474" name="Google Shape;2474;p51"/>
            <p:cNvSpPr/>
            <p:nvPr/>
          </p:nvSpPr>
          <p:spPr>
            <a:xfrm>
              <a:off x="426000" y="3425950"/>
              <a:ext cx="214125" cy="93550"/>
            </a:xfrm>
            <a:custGeom>
              <a:avLst/>
              <a:gdLst/>
              <a:ahLst/>
              <a:cxnLst/>
              <a:rect l="l" t="t" r="r" b="b"/>
              <a:pathLst>
                <a:path w="8565" h="3742" extrusionOk="0">
                  <a:moveTo>
                    <a:pt x="1" y="0"/>
                  </a:moveTo>
                  <a:cubicBezTo>
                    <a:pt x="290" y="2141"/>
                    <a:pt x="2122" y="3742"/>
                    <a:pt x="4283" y="3742"/>
                  </a:cubicBezTo>
                  <a:cubicBezTo>
                    <a:pt x="6443" y="3742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5" name="Google Shape;2475;p51"/>
            <p:cNvSpPr/>
            <p:nvPr/>
          </p:nvSpPr>
          <p:spPr>
            <a:xfrm>
              <a:off x="432750" y="3302025"/>
              <a:ext cx="214125" cy="94050"/>
            </a:xfrm>
            <a:custGeom>
              <a:avLst/>
              <a:gdLst/>
              <a:ahLst/>
              <a:cxnLst/>
              <a:rect l="l" t="t" r="r" b="b"/>
              <a:pathLst>
                <a:path w="8565" h="3762" extrusionOk="0">
                  <a:moveTo>
                    <a:pt x="1" y="0"/>
                  </a:moveTo>
                  <a:cubicBezTo>
                    <a:pt x="271" y="2141"/>
                    <a:pt x="2103" y="3761"/>
                    <a:pt x="4283" y="3761"/>
                  </a:cubicBezTo>
                  <a:cubicBezTo>
                    <a:pt x="6443" y="3761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76" name="Google Shape;2476;p51"/>
          <p:cNvGrpSpPr/>
          <p:nvPr/>
        </p:nvGrpSpPr>
        <p:grpSpPr>
          <a:xfrm>
            <a:off x="357713" y="905775"/>
            <a:ext cx="357454" cy="956304"/>
            <a:chOff x="357713" y="600975"/>
            <a:chExt cx="357454" cy="956304"/>
          </a:xfrm>
        </p:grpSpPr>
        <p:sp>
          <p:nvSpPr>
            <p:cNvPr id="2477" name="Google Shape;2477;p51"/>
            <p:cNvSpPr/>
            <p:nvPr/>
          </p:nvSpPr>
          <p:spPr>
            <a:xfrm>
              <a:off x="357713" y="600975"/>
              <a:ext cx="357454" cy="357454"/>
            </a:xfrm>
            <a:custGeom>
              <a:avLst/>
              <a:gdLst/>
              <a:ahLst/>
              <a:cxnLst/>
              <a:rect l="l" t="t" r="r" b="b"/>
              <a:pathLst>
                <a:path w="6539" h="6539" fill="none" extrusionOk="0">
                  <a:moveTo>
                    <a:pt x="3954" y="367"/>
                  </a:moveTo>
                  <a:cubicBezTo>
                    <a:pt x="5535" y="752"/>
                    <a:pt x="6538" y="2353"/>
                    <a:pt x="6152" y="3954"/>
                  </a:cubicBezTo>
                  <a:cubicBezTo>
                    <a:pt x="5767" y="5535"/>
                    <a:pt x="4166" y="6538"/>
                    <a:pt x="2584" y="6153"/>
                  </a:cubicBezTo>
                  <a:cubicBezTo>
                    <a:pt x="984" y="5767"/>
                    <a:pt x="0" y="4166"/>
                    <a:pt x="366" y="2585"/>
                  </a:cubicBezTo>
                  <a:cubicBezTo>
                    <a:pt x="752" y="984"/>
                    <a:pt x="2353" y="0"/>
                    <a:pt x="3954" y="36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8" name="Google Shape;2478;p51"/>
            <p:cNvSpPr/>
            <p:nvPr/>
          </p:nvSpPr>
          <p:spPr>
            <a:xfrm>
              <a:off x="374549" y="819196"/>
              <a:ext cx="324765" cy="324765"/>
            </a:xfrm>
            <a:custGeom>
              <a:avLst/>
              <a:gdLst/>
              <a:ahLst/>
              <a:cxnLst/>
              <a:rect l="l" t="t" r="r" b="b"/>
              <a:pathLst>
                <a:path w="5941" h="5941" fill="none" extrusionOk="0">
                  <a:moveTo>
                    <a:pt x="5941" y="2971"/>
                  </a:moveTo>
                  <a:cubicBezTo>
                    <a:pt x="5941" y="4610"/>
                    <a:pt x="4610" y="5941"/>
                    <a:pt x="2971" y="5941"/>
                  </a:cubicBezTo>
                  <a:cubicBezTo>
                    <a:pt x="1331" y="5941"/>
                    <a:pt x="1" y="4610"/>
                    <a:pt x="1" y="2971"/>
                  </a:cubicBezTo>
                  <a:cubicBezTo>
                    <a:pt x="1" y="1331"/>
                    <a:pt x="1331" y="1"/>
                    <a:pt x="2971" y="1"/>
                  </a:cubicBezTo>
                  <a:cubicBezTo>
                    <a:pt x="4610" y="1"/>
                    <a:pt x="5941" y="1331"/>
                    <a:pt x="5941" y="297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9" name="Google Shape;2479;p51"/>
            <p:cNvSpPr/>
            <p:nvPr/>
          </p:nvSpPr>
          <p:spPr>
            <a:xfrm>
              <a:off x="357713" y="997347"/>
              <a:ext cx="357454" cy="357509"/>
            </a:xfrm>
            <a:custGeom>
              <a:avLst/>
              <a:gdLst/>
              <a:ahLst/>
              <a:cxnLst/>
              <a:rect l="l" t="t" r="r" b="b"/>
              <a:pathLst>
                <a:path w="6539" h="6540" fill="none" extrusionOk="0">
                  <a:moveTo>
                    <a:pt x="3954" y="387"/>
                  </a:moveTo>
                  <a:cubicBezTo>
                    <a:pt x="5555" y="753"/>
                    <a:pt x="6538" y="2354"/>
                    <a:pt x="6152" y="3955"/>
                  </a:cubicBezTo>
                  <a:cubicBezTo>
                    <a:pt x="5767" y="5556"/>
                    <a:pt x="4166" y="6539"/>
                    <a:pt x="2584" y="6153"/>
                  </a:cubicBezTo>
                  <a:cubicBezTo>
                    <a:pt x="984" y="5787"/>
                    <a:pt x="0" y="4186"/>
                    <a:pt x="366" y="2585"/>
                  </a:cubicBezTo>
                  <a:cubicBezTo>
                    <a:pt x="752" y="985"/>
                    <a:pt x="2353" y="1"/>
                    <a:pt x="3954" y="38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0" name="Google Shape;2480;p51"/>
            <p:cNvSpPr/>
            <p:nvPr/>
          </p:nvSpPr>
          <p:spPr>
            <a:xfrm>
              <a:off x="358751" y="1200863"/>
              <a:ext cx="356416" cy="356416"/>
            </a:xfrm>
            <a:custGeom>
              <a:avLst/>
              <a:gdLst/>
              <a:ahLst/>
              <a:cxnLst/>
              <a:rect l="l" t="t" r="r" b="b"/>
              <a:pathLst>
                <a:path w="6520" h="6520" fill="none" extrusionOk="0">
                  <a:moveTo>
                    <a:pt x="5362" y="1158"/>
                  </a:moveTo>
                  <a:cubicBezTo>
                    <a:pt x="6519" y="2315"/>
                    <a:pt x="6519" y="4186"/>
                    <a:pt x="5362" y="5343"/>
                  </a:cubicBezTo>
                  <a:cubicBezTo>
                    <a:pt x="4186" y="6519"/>
                    <a:pt x="2315" y="6519"/>
                    <a:pt x="1157" y="5343"/>
                  </a:cubicBezTo>
                  <a:cubicBezTo>
                    <a:pt x="0" y="4186"/>
                    <a:pt x="0" y="2315"/>
                    <a:pt x="1157" y="1158"/>
                  </a:cubicBezTo>
                  <a:cubicBezTo>
                    <a:pt x="2315" y="0"/>
                    <a:pt x="4186" y="0"/>
                    <a:pt x="5362" y="115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81" name="Google Shape;2481;p51"/>
          <p:cNvGrpSpPr/>
          <p:nvPr/>
        </p:nvGrpSpPr>
        <p:grpSpPr>
          <a:xfrm>
            <a:off x="5258308" y="722871"/>
            <a:ext cx="793256" cy="182899"/>
            <a:chOff x="2685575" y="2835950"/>
            <a:chExt cx="433000" cy="99825"/>
          </a:xfrm>
        </p:grpSpPr>
        <p:sp>
          <p:nvSpPr>
            <p:cNvPr id="2482" name="Google Shape;2482;p51"/>
            <p:cNvSpPr/>
            <p:nvPr/>
          </p:nvSpPr>
          <p:spPr>
            <a:xfrm>
              <a:off x="3032250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3" name="Google Shape;2483;p51"/>
            <p:cNvSpPr/>
            <p:nvPr/>
          </p:nvSpPr>
          <p:spPr>
            <a:xfrm>
              <a:off x="2917000" y="2835950"/>
              <a:ext cx="85850" cy="99825"/>
            </a:xfrm>
            <a:custGeom>
              <a:avLst/>
              <a:gdLst/>
              <a:ahLst/>
              <a:cxnLst/>
              <a:rect l="l" t="t" r="r" b="b"/>
              <a:pathLst>
                <a:path w="3434" h="3993" extrusionOk="0">
                  <a:moveTo>
                    <a:pt x="3434" y="0"/>
                  </a:moveTo>
                  <a:lnTo>
                    <a:pt x="1" y="2006"/>
                  </a:lnTo>
                  <a:lnTo>
                    <a:pt x="3434" y="3993"/>
                  </a:lnTo>
                  <a:lnTo>
                    <a:pt x="34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4" name="Google Shape;2484;p51"/>
            <p:cNvSpPr/>
            <p:nvPr/>
          </p:nvSpPr>
          <p:spPr>
            <a:xfrm>
              <a:off x="2801300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2" y="0"/>
                  </a:moveTo>
                  <a:lnTo>
                    <a:pt x="0" y="2006"/>
                  </a:lnTo>
                  <a:lnTo>
                    <a:pt x="3452" y="3993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5" name="Google Shape;2485;p51"/>
            <p:cNvSpPr/>
            <p:nvPr/>
          </p:nvSpPr>
          <p:spPr>
            <a:xfrm>
              <a:off x="2685575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86" name="Google Shape;2486;p51"/>
          <p:cNvGrpSpPr/>
          <p:nvPr/>
        </p:nvGrpSpPr>
        <p:grpSpPr>
          <a:xfrm>
            <a:off x="8366565" y="3429220"/>
            <a:ext cx="1965289" cy="517060"/>
            <a:chOff x="3539975" y="3523525"/>
            <a:chExt cx="745925" cy="196250"/>
          </a:xfrm>
        </p:grpSpPr>
        <p:sp>
          <p:nvSpPr>
            <p:cNvPr id="2487" name="Google Shape;2487;p51"/>
            <p:cNvSpPr/>
            <p:nvPr/>
          </p:nvSpPr>
          <p:spPr>
            <a:xfrm>
              <a:off x="353997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8" name="Google Shape;2488;p51"/>
            <p:cNvSpPr/>
            <p:nvPr/>
          </p:nvSpPr>
          <p:spPr>
            <a:xfrm>
              <a:off x="357662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9" name="Google Shape;2489;p51"/>
            <p:cNvSpPr/>
            <p:nvPr/>
          </p:nvSpPr>
          <p:spPr>
            <a:xfrm>
              <a:off x="36132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0" name="Google Shape;2490;p51"/>
            <p:cNvSpPr/>
            <p:nvPr/>
          </p:nvSpPr>
          <p:spPr>
            <a:xfrm>
              <a:off x="364990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1" name="Google Shape;2491;p51"/>
            <p:cNvSpPr/>
            <p:nvPr/>
          </p:nvSpPr>
          <p:spPr>
            <a:xfrm>
              <a:off x="36865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2" name="Google Shape;2492;p51"/>
            <p:cNvSpPr/>
            <p:nvPr/>
          </p:nvSpPr>
          <p:spPr>
            <a:xfrm>
              <a:off x="372320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3" name="Google Shape;2493;p51"/>
            <p:cNvSpPr/>
            <p:nvPr/>
          </p:nvSpPr>
          <p:spPr>
            <a:xfrm>
              <a:off x="375982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4" name="Google Shape;2494;p51"/>
            <p:cNvSpPr/>
            <p:nvPr/>
          </p:nvSpPr>
          <p:spPr>
            <a:xfrm>
              <a:off x="379647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5" name="Google Shape;2495;p51"/>
            <p:cNvSpPr/>
            <p:nvPr/>
          </p:nvSpPr>
          <p:spPr>
            <a:xfrm>
              <a:off x="383312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6" name="Google Shape;2496;p51"/>
            <p:cNvSpPr/>
            <p:nvPr/>
          </p:nvSpPr>
          <p:spPr>
            <a:xfrm>
              <a:off x="386977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7" name="Google Shape;2497;p51"/>
            <p:cNvSpPr/>
            <p:nvPr/>
          </p:nvSpPr>
          <p:spPr>
            <a:xfrm>
              <a:off x="390642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8" name="Google Shape;2498;p51"/>
            <p:cNvSpPr/>
            <p:nvPr/>
          </p:nvSpPr>
          <p:spPr>
            <a:xfrm>
              <a:off x="39430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9" name="Google Shape;2499;p51"/>
            <p:cNvSpPr/>
            <p:nvPr/>
          </p:nvSpPr>
          <p:spPr>
            <a:xfrm>
              <a:off x="397970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0" name="Google Shape;2500;p51"/>
            <p:cNvSpPr/>
            <p:nvPr/>
          </p:nvSpPr>
          <p:spPr>
            <a:xfrm>
              <a:off x="40163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1" name="Google Shape;2501;p51"/>
            <p:cNvSpPr/>
            <p:nvPr/>
          </p:nvSpPr>
          <p:spPr>
            <a:xfrm>
              <a:off x="405300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2" name="Google Shape;2502;p51"/>
            <p:cNvSpPr/>
            <p:nvPr/>
          </p:nvSpPr>
          <p:spPr>
            <a:xfrm>
              <a:off x="408965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503" name="Google Shape;2503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64689" y="-802375"/>
            <a:ext cx="2527512" cy="268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5_1">
    <p:spTree>
      <p:nvGrpSpPr>
        <p:cNvPr id="1" name="Shape 2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5" name="Google Shape;2505;p52"/>
          <p:cNvPicPr preferRelativeResize="0"/>
          <p:nvPr/>
        </p:nvPicPr>
        <p:blipFill rotWithShape="1">
          <a:blip r:embed="rId2">
            <a:alphaModFix amt="60000"/>
          </a:blip>
          <a:srcRect t="9" b="9"/>
          <a:stretch/>
        </p:blipFill>
        <p:spPr>
          <a:xfrm rot="10800000" flipH="1">
            <a:off x="0" y="1"/>
            <a:ext cx="9144002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6" name="Google Shape;2506;p52"/>
          <p:cNvPicPr preferRelativeResize="0"/>
          <p:nvPr/>
        </p:nvPicPr>
        <p:blipFill rotWithShape="1">
          <a:blip r:embed="rId3">
            <a:alphaModFix/>
          </a:blip>
          <a:srcRect l="228" r="238"/>
          <a:stretch/>
        </p:blipFill>
        <p:spPr>
          <a:xfrm flipH="1">
            <a:off x="-9" y="4016075"/>
            <a:ext cx="9353213" cy="26812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07" name="Google Shape;2507;p52"/>
          <p:cNvGrpSpPr/>
          <p:nvPr/>
        </p:nvGrpSpPr>
        <p:grpSpPr>
          <a:xfrm flipH="1">
            <a:off x="8483181" y="4016070"/>
            <a:ext cx="283332" cy="284718"/>
            <a:chOff x="423709" y="3302025"/>
            <a:chExt cx="216416" cy="217475"/>
          </a:xfrm>
        </p:grpSpPr>
        <p:sp>
          <p:nvSpPr>
            <p:cNvPr id="2508" name="Google Shape;2508;p52"/>
            <p:cNvSpPr/>
            <p:nvPr/>
          </p:nvSpPr>
          <p:spPr>
            <a:xfrm>
              <a:off x="426000" y="3425950"/>
              <a:ext cx="214125" cy="93550"/>
            </a:xfrm>
            <a:custGeom>
              <a:avLst/>
              <a:gdLst/>
              <a:ahLst/>
              <a:cxnLst/>
              <a:rect l="l" t="t" r="r" b="b"/>
              <a:pathLst>
                <a:path w="8565" h="3742" extrusionOk="0">
                  <a:moveTo>
                    <a:pt x="1" y="0"/>
                  </a:moveTo>
                  <a:cubicBezTo>
                    <a:pt x="290" y="2141"/>
                    <a:pt x="2122" y="3742"/>
                    <a:pt x="4283" y="3742"/>
                  </a:cubicBezTo>
                  <a:cubicBezTo>
                    <a:pt x="6443" y="3742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9" name="Google Shape;2509;p52"/>
            <p:cNvSpPr/>
            <p:nvPr/>
          </p:nvSpPr>
          <p:spPr>
            <a:xfrm>
              <a:off x="423709" y="3302025"/>
              <a:ext cx="214125" cy="94050"/>
            </a:xfrm>
            <a:custGeom>
              <a:avLst/>
              <a:gdLst/>
              <a:ahLst/>
              <a:cxnLst/>
              <a:rect l="l" t="t" r="r" b="b"/>
              <a:pathLst>
                <a:path w="8565" h="3762" extrusionOk="0">
                  <a:moveTo>
                    <a:pt x="1" y="0"/>
                  </a:moveTo>
                  <a:cubicBezTo>
                    <a:pt x="271" y="2141"/>
                    <a:pt x="2103" y="3761"/>
                    <a:pt x="4283" y="3761"/>
                  </a:cubicBezTo>
                  <a:cubicBezTo>
                    <a:pt x="6443" y="3761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10" name="Google Shape;2510;p52"/>
          <p:cNvGrpSpPr/>
          <p:nvPr/>
        </p:nvGrpSpPr>
        <p:grpSpPr>
          <a:xfrm flipH="1">
            <a:off x="8175513" y="140497"/>
            <a:ext cx="2019176" cy="2019176"/>
            <a:chOff x="1943325" y="-220375"/>
            <a:chExt cx="1298672" cy="1298672"/>
          </a:xfrm>
        </p:grpSpPr>
        <p:sp>
          <p:nvSpPr>
            <p:cNvPr id="2511" name="Google Shape;2511;p52"/>
            <p:cNvSpPr/>
            <p:nvPr/>
          </p:nvSpPr>
          <p:spPr>
            <a:xfrm>
              <a:off x="2582255" y="-220375"/>
              <a:ext cx="49" cy="460871"/>
            </a:xfrm>
            <a:custGeom>
              <a:avLst/>
              <a:gdLst/>
              <a:ahLst/>
              <a:cxnLst/>
              <a:rect l="l" t="t" r="r" b="b"/>
              <a:pathLst>
                <a:path w="1" h="9432" fill="none" extrusionOk="0">
                  <a:moveTo>
                    <a:pt x="0" y="0"/>
                  </a:moveTo>
                  <a:lnTo>
                    <a:pt x="0" y="943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2" name="Google Shape;2512;p52"/>
            <p:cNvSpPr/>
            <p:nvPr/>
          </p:nvSpPr>
          <p:spPr>
            <a:xfrm>
              <a:off x="2414509" y="-195895"/>
              <a:ext cx="118785" cy="444844"/>
            </a:xfrm>
            <a:custGeom>
              <a:avLst/>
              <a:gdLst/>
              <a:ahLst/>
              <a:cxnLst/>
              <a:rect l="l" t="t" r="r" b="b"/>
              <a:pathLst>
                <a:path w="2431" h="9104" fill="none" extrusionOk="0">
                  <a:moveTo>
                    <a:pt x="0" y="1"/>
                  </a:moveTo>
                  <a:lnTo>
                    <a:pt x="2431" y="910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3" name="Google Shape;2513;p52"/>
            <p:cNvSpPr/>
            <p:nvPr/>
          </p:nvSpPr>
          <p:spPr>
            <a:xfrm>
              <a:off x="2259027" y="-128024"/>
              <a:ext cx="229996" cy="398669"/>
            </a:xfrm>
            <a:custGeom>
              <a:avLst/>
              <a:gdLst/>
              <a:ahLst/>
              <a:cxnLst/>
              <a:rect l="l" t="t" r="r" b="b"/>
              <a:pathLst>
                <a:path w="4707" h="8159" fill="none" extrusionOk="0">
                  <a:moveTo>
                    <a:pt x="0" y="0"/>
                  </a:moveTo>
                  <a:lnTo>
                    <a:pt x="4706" y="815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4" name="Google Shape;2514;p52"/>
            <p:cNvSpPr/>
            <p:nvPr/>
          </p:nvSpPr>
          <p:spPr>
            <a:xfrm>
              <a:off x="2126121" y="-22481"/>
              <a:ext cx="325180" cy="325180"/>
            </a:xfrm>
            <a:custGeom>
              <a:avLst/>
              <a:gdLst/>
              <a:ahLst/>
              <a:cxnLst/>
              <a:rect l="l" t="t" r="r" b="b"/>
              <a:pathLst>
                <a:path w="6655" h="6655" fill="none" extrusionOk="0">
                  <a:moveTo>
                    <a:pt x="1" y="0"/>
                  </a:moveTo>
                  <a:lnTo>
                    <a:pt x="6655" y="665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5" name="Google Shape;2515;p52"/>
            <p:cNvSpPr/>
            <p:nvPr/>
          </p:nvSpPr>
          <p:spPr>
            <a:xfrm>
              <a:off x="2025317" y="113211"/>
              <a:ext cx="398669" cy="230924"/>
            </a:xfrm>
            <a:custGeom>
              <a:avLst/>
              <a:gdLst/>
              <a:ahLst/>
              <a:cxnLst/>
              <a:rect l="l" t="t" r="r" b="b"/>
              <a:pathLst>
                <a:path w="8159" h="4726" fill="none" extrusionOk="0">
                  <a:moveTo>
                    <a:pt x="0" y="1"/>
                  </a:moveTo>
                  <a:lnTo>
                    <a:pt x="8158" y="4726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6" name="Google Shape;2516;p52"/>
            <p:cNvSpPr/>
            <p:nvPr/>
          </p:nvSpPr>
          <p:spPr>
            <a:xfrm>
              <a:off x="1963114" y="270598"/>
              <a:ext cx="444844" cy="119713"/>
            </a:xfrm>
            <a:custGeom>
              <a:avLst/>
              <a:gdLst/>
              <a:ahLst/>
              <a:cxnLst/>
              <a:rect l="l" t="t" r="r" b="b"/>
              <a:pathLst>
                <a:path w="9104" h="2450" fill="none" extrusionOk="0">
                  <a:moveTo>
                    <a:pt x="0" y="0"/>
                  </a:moveTo>
                  <a:lnTo>
                    <a:pt x="9103" y="24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7" name="Google Shape;2517;p52"/>
            <p:cNvSpPr/>
            <p:nvPr/>
          </p:nvSpPr>
          <p:spPr>
            <a:xfrm>
              <a:off x="1943325" y="439273"/>
              <a:ext cx="460871" cy="49"/>
            </a:xfrm>
            <a:custGeom>
              <a:avLst/>
              <a:gdLst/>
              <a:ahLst/>
              <a:cxnLst/>
              <a:rect l="l" t="t" r="r" b="b"/>
              <a:pathLst>
                <a:path w="9432" h="1" fill="none" extrusionOk="0">
                  <a:moveTo>
                    <a:pt x="0" y="1"/>
                  </a:moveTo>
                  <a:lnTo>
                    <a:pt x="943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8" name="Google Shape;2518;p52"/>
            <p:cNvSpPr/>
            <p:nvPr/>
          </p:nvSpPr>
          <p:spPr>
            <a:xfrm>
              <a:off x="1967805" y="487354"/>
              <a:ext cx="445821" cy="119713"/>
            </a:xfrm>
            <a:custGeom>
              <a:avLst/>
              <a:gdLst/>
              <a:ahLst/>
              <a:cxnLst/>
              <a:rect l="l" t="t" r="r" b="b"/>
              <a:pathLst>
                <a:path w="9124" h="2450" fill="none" extrusionOk="0">
                  <a:moveTo>
                    <a:pt x="1" y="2450"/>
                  </a:moveTo>
                  <a:lnTo>
                    <a:pt x="9123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9" name="Google Shape;2519;p52"/>
            <p:cNvSpPr/>
            <p:nvPr/>
          </p:nvSpPr>
          <p:spPr>
            <a:xfrm>
              <a:off x="2035676" y="532600"/>
              <a:ext cx="398669" cy="229996"/>
            </a:xfrm>
            <a:custGeom>
              <a:avLst/>
              <a:gdLst/>
              <a:ahLst/>
              <a:cxnLst/>
              <a:rect l="l" t="t" r="r" b="b"/>
              <a:pathLst>
                <a:path w="8159" h="4707" fill="none" extrusionOk="0">
                  <a:moveTo>
                    <a:pt x="0" y="4706"/>
                  </a:moveTo>
                  <a:lnTo>
                    <a:pt x="8158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0" name="Google Shape;2520;p52"/>
            <p:cNvSpPr/>
            <p:nvPr/>
          </p:nvSpPr>
          <p:spPr>
            <a:xfrm>
              <a:off x="2141219" y="569345"/>
              <a:ext cx="326108" cy="326108"/>
            </a:xfrm>
            <a:custGeom>
              <a:avLst/>
              <a:gdLst/>
              <a:ahLst/>
              <a:cxnLst/>
              <a:rect l="l" t="t" r="r" b="b"/>
              <a:pathLst>
                <a:path w="6674" h="6674" fill="none" extrusionOk="0">
                  <a:moveTo>
                    <a:pt x="0" y="6674"/>
                  </a:moveTo>
                  <a:lnTo>
                    <a:pt x="6673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1" name="Google Shape;2521;p52"/>
            <p:cNvSpPr/>
            <p:nvPr/>
          </p:nvSpPr>
          <p:spPr>
            <a:xfrm>
              <a:off x="2277840" y="597588"/>
              <a:ext cx="229996" cy="398718"/>
            </a:xfrm>
            <a:custGeom>
              <a:avLst/>
              <a:gdLst/>
              <a:ahLst/>
              <a:cxnLst/>
              <a:rect l="l" t="t" r="r" b="b"/>
              <a:pathLst>
                <a:path w="4707" h="8160" fill="none" extrusionOk="0">
                  <a:moveTo>
                    <a:pt x="1" y="8159"/>
                  </a:moveTo>
                  <a:lnTo>
                    <a:pt x="4707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2" name="Google Shape;2522;p52"/>
            <p:cNvSpPr/>
            <p:nvPr/>
          </p:nvSpPr>
          <p:spPr>
            <a:xfrm>
              <a:off x="2435227" y="613615"/>
              <a:ext cx="118785" cy="444893"/>
            </a:xfrm>
            <a:custGeom>
              <a:avLst/>
              <a:gdLst/>
              <a:ahLst/>
              <a:cxnLst/>
              <a:rect l="l" t="t" r="r" b="b"/>
              <a:pathLst>
                <a:path w="2431" h="9105" fill="none" extrusionOk="0">
                  <a:moveTo>
                    <a:pt x="1" y="9104"/>
                  </a:moveTo>
                  <a:lnTo>
                    <a:pt x="243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3" name="Google Shape;2523;p52"/>
            <p:cNvSpPr/>
            <p:nvPr/>
          </p:nvSpPr>
          <p:spPr>
            <a:xfrm>
              <a:off x="2602973" y="617377"/>
              <a:ext cx="49" cy="460920"/>
            </a:xfrm>
            <a:custGeom>
              <a:avLst/>
              <a:gdLst/>
              <a:ahLst/>
              <a:cxnLst/>
              <a:rect l="l" t="t" r="r" b="b"/>
              <a:pathLst>
                <a:path w="1" h="9433" fill="none" extrusionOk="0">
                  <a:moveTo>
                    <a:pt x="1" y="9432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4" name="Google Shape;2524;p52"/>
            <p:cNvSpPr/>
            <p:nvPr/>
          </p:nvSpPr>
          <p:spPr>
            <a:xfrm>
              <a:off x="2651982" y="607996"/>
              <a:ext cx="118785" cy="444844"/>
            </a:xfrm>
            <a:custGeom>
              <a:avLst/>
              <a:gdLst/>
              <a:ahLst/>
              <a:cxnLst/>
              <a:rect l="l" t="t" r="r" b="b"/>
              <a:pathLst>
                <a:path w="2431" h="9104" fill="none" extrusionOk="0">
                  <a:moveTo>
                    <a:pt x="2431" y="9103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5" name="Google Shape;2525;p52"/>
            <p:cNvSpPr/>
            <p:nvPr/>
          </p:nvSpPr>
          <p:spPr>
            <a:xfrm>
              <a:off x="2696300" y="586301"/>
              <a:ext cx="229996" cy="398669"/>
            </a:xfrm>
            <a:custGeom>
              <a:avLst/>
              <a:gdLst/>
              <a:ahLst/>
              <a:cxnLst/>
              <a:rect l="l" t="t" r="r" b="b"/>
              <a:pathLst>
                <a:path w="4707" h="8159" fill="none" extrusionOk="0">
                  <a:moveTo>
                    <a:pt x="4706" y="8159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6" name="Google Shape;2526;p52"/>
            <p:cNvSpPr/>
            <p:nvPr/>
          </p:nvSpPr>
          <p:spPr>
            <a:xfrm>
              <a:off x="2733974" y="554247"/>
              <a:ext cx="325180" cy="326108"/>
            </a:xfrm>
            <a:custGeom>
              <a:avLst/>
              <a:gdLst/>
              <a:ahLst/>
              <a:cxnLst/>
              <a:rect l="l" t="t" r="r" b="b"/>
              <a:pathLst>
                <a:path w="6655" h="6674" fill="none" extrusionOk="0">
                  <a:moveTo>
                    <a:pt x="6655" y="6674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7" name="Google Shape;2527;p52"/>
            <p:cNvSpPr/>
            <p:nvPr/>
          </p:nvSpPr>
          <p:spPr>
            <a:xfrm>
              <a:off x="2761288" y="513739"/>
              <a:ext cx="398718" cy="229996"/>
            </a:xfrm>
            <a:custGeom>
              <a:avLst/>
              <a:gdLst/>
              <a:ahLst/>
              <a:cxnLst/>
              <a:rect l="l" t="t" r="r" b="b"/>
              <a:pathLst>
                <a:path w="8160" h="4707" fill="none" extrusionOk="0">
                  <a:moveTo>
                    <a:pt x="8159" y="4706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8" name="Google Shape;2528;p52"/>
            <p:cNvSpPr/>
            <p:nvPr/>
          </p:nvSpPr>
          <p:spPr>
            <a:xfrm>
              <a:off x="2777315" y="466636"/>
              <a:ext cx="444893" cy="119713"/>
            </a:xfrm>
            <a:custGeom>
              <a:avLst/>
              <a:gdLst/>
              <a:ahLst/>
              <a:cxnLst/>
              <a:rect l="l" t="t" r="r" b="b"/>
              <a:pathLst>
                <a:path w="9105" h="2450" fill="none" extrusionOk="0">
                  <a:moveTo>
                    <a:pt x="9104" y="2449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9" name="Google Shape;2529;p52"/>
            <p:cNvSpPr/>
            <p:nvPr/>
          </p:nvSpPr>
          <p:spPr>
            <a:xfrm>
              <a:off x="2781077" y="417626"/>
              <a:ext cx="460920" cy="49"/>
            </a:xfrm>
            <a:custGeom>
              <a:avLst/>
              <a:gdLst/>
              <a:ahLst/>
              <a:cxnLst/>
              <a:rect l="l" t="t" r="r" b="b"/>
              <a:pathLst>
                <a:path w="9433" h="1" fill="none" extrusionOk="0">
                  <a:moveTo>
                    <a:pt x="9432" y="0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0" name="Google Shape;2530;p52"/>
            <p:cNvSpPr/>
            <p:nvPr/>
          </p:nvSpPr>
          <p:spPr>
            <a:xfrm>
              <a:off x="2771696" y="249880"/>
              <a:ext cx="444844" cy="119713"/>
            </a:xfrm>
            <a:custGeom>
              <a:avLst/>
              <a:gdLst/>
              <a:ahLst/>
              <a:cxnLst/>
              <a:rect l="l" t="t" r="r" b="b"/>
              <a:pathLst>
                <a:path w="9104" h="2450" fill="none" extrusionOk="0">
                  <a:moveTo>
                    <a:pt x="9103" y="0"/>
                  </a:moveTo>
                  <a:lnTo>
                    <a:pt x="0" y="24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1" name="Google Shape;2531;p52"/>
            <p:cNvSpPr/>
            <p:nvPr/>
          </p:nvSpPr>
          <p:spPr>
            <a:xfrm>
              <a:off x="2750929" y="94350"/>
              <a:ext cx="398718" cy="230973"/>
            </a:xfrm>
            <a:custGeom>
              <a:avLst/>
              <a:gdLst/>
              <a:ahLst/>
              <a:cxnLst/>
              <a:rect l="l" t="t" r="r" b="b"/>
              <a:pathLst>
                <a:path w="8160" h="4727" fill="none" extrusionOk="0">
                  <a:moveTo>
                    <a:pt x="8159" y="1"/>
                  </a:moveTo>
                  <a:lnTo>
                    <a:pt x="1" y="4726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2" name="Google Shape;2532;p52"/>
            <p:cNvSpPr/>
            <p:nvPr/>
          </p:nvSpPr>
          <p:spPr>
            <a:xfrm>
              <a:off x="2717947" y="-38508"/>
              <a:ext cx="326108" cy="326108"/>
            </a:xfrm>
            <a:custGeom>
              <a:avLst/>
              <a:gdLst/>
              <a:ahLst/>
              <a:cxnLst/>
              <a:rect l="l" t="t" r="r" b="b"/>
              <a:pathLst>
                <a:path w="6674" h="6674" fill="none" extrusionOk="0">
                  <a:moveTo>
                    <a:pt x="6674" y="0"/>
                  </a:moveTo>
                  <a:lnTo>
                    <a:pt x="1" y="667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3" name="Google Shape;2533;p52"/>
            <p:cNvSpPr/>
            <p:nvPr/>
          </p:nvSpPr>
          <p:spPr>
            <a:xfrm>
              <a:off x="2677439" y="-139361"/>
              <a:ext cx="229996" cy="399646"/>
            </a:xfrm>
            <a:custGeom>
              <a:avLst/>
              <a:gdLst/>
              <a:ahLst/>
              <a:cxnLst/>
              <a:rect l="l" t="t" r="r" b="b"/>
              <a:pathLst>
                <a:path w="4707" h="8179" fill="none" extrusionOk="0">
                  <a:moveTo>
                    <a:pt x="4706" y="1"/>
                  </a:moveTo>
                  <a:lnTo>
                    <a:pt x="0" y="817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4" name="Google Shape;2534;p52"/>
            <p:cNvSpPr/>
            <p:nvPr/>
          </p:nvSpPr>
          <p:spPr>
            <a:xfrm>
              <a:off x="2631264" y="-201563"/>
              <a:ext cx="118785" cy="444893"/>
            </a:xfrm>
            <a:custGeom>
              <a:avLst/>
              <a:gdLst/>
              <a:ahLst/>
              <a:cxnLst/>
              <a:rect l="l" t="t" r="r" b="b"/>
              <a:pathLst>
                <a:path w="2431" h="9105" fill="none" extrusionOk="0">
                  <a:moveTo>
                    <a:pt x="2430" y="1"/>
                  </a:moveTo>
                  <a:lnTo>
                    <a:pt x="0" y="910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5" name="Google Shape;2535;p52"/>
            <p:cNvSpPr/>
            <p:nvPr/>
          </p:nvSpPr>
          <p:spPr>
            <a:xfrm>
              <a:off x="2607712" y="-215684"/>
              <a:ext cx="62251" cy="456180"/>
            </a:xfrm>
            <a:custGeom>
              <a:avLst/>
              <a:gdLst/>
              <a:ahLst/>
              <a:cxnLst/>
              <a:rect l="l" t="t" r="r" b="b"/>
              <a:pathLst>
                <a:path w="1274" h="9336" fill="none" extrusionOk="0">
                  <a:moveTo>
                    <a:pt x="1273" y="0"/>
                  </a:moveTo>
                  <a:lnTo>
                    <a:pt x="0" y="9335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6" name="Google Shape;2536;p52"/>
            <p:cNvSpPr/>
            <p:nvPr/>
          </p:nvSpPr>
          <p:spPr>
            <a:xfrm>
              <a:off x="2500263" y="-213779"/>
              <a:ext cx="57511" cy="457109"/>
            </a:xfrm>
            <a:custGeom>
              <a:avLst/>
              <a:gdLst/>
              <a:ahLst/>
              <a:cxnLst/>
              <a:rect l="l" t="t" r="r" b="b"/>
              <a:pathLst>
                <a:path w="1177" h="9355" fill="none" extrusionOk="0">
                  <a:moveTo>
                    <a:pt x="1" y="0"/>
                  </a:moveTo>
                  <a:lnTo>
                    <a:pt x="1177" y="935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7" name="Google Shape;2537;p52"/>
            <p:cNvSpPr/>
            <p:nvPr/>
          </p:nvSpPr>
          <p:spPr>
            <a:xfrm>
              <a:off x="2337208" y="-168580"/>
              <a:ext cx="174390" cy="426961"/>
            </a:xfrm>
            <a:custGeom>
              <a:avLst/>
              <a:gdLst/>
              <a:ahLst/>
              <a:cxnLst/>
              <a:rect l="l" t="t" r="r" b="b"/>
              <a:pathLst>
                <a:path w="3569" h="8738" fill="none" extrusionOk="0">
                  <a:moveTo>
                    <a:pt x="1" y="1"/>
                  </a:moveTo>
                  <a:lnTo>
                    <a:pt x="3569" y="873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8" name="Google Shape;2538;p52"/>
            <p:cNvSpPr/>
            <p:nvPr/>
          </p:nvSpPr>
          <p:spPr>
            <a:xfrm>
              <a:off x="2191157" y="-81849"/>
              <a:ext cx="279005" cy="366615"/>
            </a:xfrm>
            <a:custGeom>
              <a:avLst/>
              <a:gdLst/>
              <a:ahLst/>
              <a:cxnLst/>
              <a:rect l="l" t="t" r="r" b="b"/>
              <a:pathLst>
                <a:path w="5710" h="7503" fill="none" extrusionOk="0">
                  <a:moveTo>
                    <a:pt x="0" y="0"/>
                  </a:moveTo>
                  <a:lnTo>
                    <a:pt x="5709" y="7503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9" name="Google Shape;2539;p52"/>
            <p:cNvSpPr/>
            <p:nvPr/>
          </p:nvSpPr>
          <p:spPr>
            <a:xfrm>
              <a:off x="2072420" y="39722"/>
              <a:ext cx="364759" cy="281790"/>
            </a:xfrm>
            <a:custGeom>
              <a:avLst/>
              <a:gdLst/>
              <a:ahLst/>
              <a:cxnLst/>
              <a:rect l="l" t="t" r="r" b="b"/>
              <a:pathLst>
                <a:path w="7465" h="5767" fill="none" extrusionOk="0">
                  <a:moveTo>
                    <a:pt x="0" y="0"/>
                  </a:moveTo>
                  <a:lnTo>
                    <a:pt x="7464" y="5767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0" name="Google Shape;2540;p52"/>
            <p:cNvSpPr/>
            <p:nvPr/>
          </p:nvSpPr>
          <p:spPr>
            <a:xfrm>
              <a:off x="1989500" y="187678"/>
              <a:ext cx="425055" cy="178153"/>
            </a:xfrm>
            <a:custGeom>
              <a:avLst/>
              <a:gdLst/>
              <a:ahLst/>
              <a:cxnLst/>
              <a:rect l="l" t="t" r="r" b="b"/>
              <a:pathLst>
                <a:path w="8699" h="3646" fill="none" extrusionOk="0">
                  <a:moveTo>
                    <a:pt x="0" y="0"/>
                  </a:moveTo>
                  <a:lnTo>
                    <a:pt x="8698" y="3645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1" name="Google Shape;2541;p52"/>
            <p:cNvSpPr/>
            <p:nvPr/>
          </p:nvSpPr>
          <p:spPr>
            <a:xfrm>
              <a:off x="1948016" y="351662"/>
              <a:ext cx="456180" cy="62251"/>
            </a:xfrm>
            <a:custGeom>
              <a:avLst/>
              <a:gdLst/>
              <a:ahLst/>
              <a:cxnLst/>
              <a:rect l="l" t="t" r="r" b="b"/>
              <a:pathLst>
                <a:path w="9336" h="1274" fill="none" extrusionOk="0">
                  <a:moveTo>
                    <a:pt x="1" y="0"/>
                  </a:moveTo>
                  <a:lnTo>
                    <a:pt x="9335" y="1273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2" name="Google Shape;2542;p52"/>
            <p:cNvSpPr/>
            <p:nvPr/>
          </p:nvSpPr>
          <p:spPr>
            <a:xfrm>
              <a:off x="1949921" y="462824"/>
              <a:ext cx="457109" cy="58488"/>
            </a:xfrm>
            <a:custGeom>
              <a:avLst/>
              <a:gdLst/>
              <a:ahLst/>
              <a:cxnLst/>
              <a:rect l="l" t="t" r="r" b="b"/>
              <a:pathLst>
                <a:path w="9355" h="1197" fill="none" extrusionOk="0">
                  <a:moveTo>
                    <a:pt x="0" y="1197"/>
                  </a:moveTo>
                  <a:lnTo>
                    <a:pt x="9354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3" name="Google Shape;2543;p52"/>
            <p:cNvSpPr/>
            <p:nvPr/>
          </p:nvSpPr>
          <p:spPr>
            <a:xfrm>
              <a:off x="1996097" y="509977"/>
              <a:ext cx="425983" cy="174390"/>
            </a:xfrm>
            <a:custGeom>
              <a:avLst/>
              <a:gdLst/>
              <a:ahLst/>
              <a:cxnLst/>
              <a:rect l="l" t="t" r="r" b="b"/>
              <a:pathLst>
                <a:path w="8718" h="3569" fill="none" extrusionOk="0">
                  <a:moveTo>
                    <a:pt x="0" y="3568"/>
                  </a:moveTo>
                  <a:lnTo>
                    <a:pt x="8718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4" name="Google Shape;2544;p52"/>
            <p:cNvSpPr/>
            <p:nvPr/>
          </p:nvSpPr>
          <p:spPr>
            <a:xfrm>
              <a:off x="2081851" y="551413"/>
              <a:ext cx="367593" cy="279005"/>
            </a:xfrm>
            <a:custGeom>
              <a:avLst/>
              <a:gdLst/>
              <a:ahLst/>
              <a:cxnLst/>
              <a:rect l="l" t="t" r="r" b="b"/>
              <a:pathLst>
                <a:path w="7523" h="5710" fill="none" extrusionOk="0">
                  <a:moveTo>
                    <a:pt x="0" y="5710"/>
                  </a:moveTo>
                  <a:lnTo>
                    <a:pt x="7522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5" name="Google Shape;2545;p52"/>
            <p:cNvSpPr/>
            <p:nvPr/>
          </p:nvSpPr>
          <p:spPr>
            <a:xfrm>
              <a:off x="2203422" y="584395"/>
              <a:ext cx="281790" cy="363830"/>
            </a:xfrm>
            <a:custGeom>
              <a:avLst/>
              <a:gdLst/>
              <a:ahLst/>
              <a:cxnLst/>
              <a:rect l="l" t="t" r="r" b="b"/>
              <a:pathLst>
                <a:path w="5767" h="7446" fill="none" extrusionOk="0">
                  <a:moveTo>
                    <a:pt x="0" y="7446"/>
                  </a:moveTo>
                  <a:lnTo>
                    <a:pt x="5767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6" name="Google Shape;2546;p52"/>
            <p:cNvSpPr/>
            <p:nvPr/>
          </p:nvSpPr>
          <p:spPr>
            <a:xfrm>
              <a:off x="2351378" y="607018"/>
              <a:ext cx="178153" cy="424126"/>
            </a:xfrm>
            <a:custGeom>
              <a:avLst/>
              <a:gdLst/>
              <a:ahLst/>
              <a:cxnLst/>
              <a:rect l="l" t="t" r="r" b="b"/>
              <a:pathLst>
                <a:path w="3646" h="8680" fill="none" extrusionOk="0">
                  <a:moveTo>
                    <a:pt x="0" y="8680"/>
                  </a:moveTo>
                  <a:lnTo>
                    <a:pt x="3645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7" name="Google Shape;2547;p52"/>
            <p:cNvSpPr/>
            <p:nvPr/>
          </p:nvSpPr>
          <p:spPr>
            <a:xfrm>
              <a:off x="2515362" y="616449"/>
              <a:ext cx="62251" cy="457109"/>
            </a:xfrm>
            <a:custGeom>
              <a:avLst/>
              <a:gdLst/>
              <a:ahLst/>
              <a:cxnLst/>
              <a:rect l="l" t="t" r="r" b="b"/>
              <a:pathLst>
                <a:path w="1274" h="9355" fill="none" extrusionOk="0">
                  <a:moveTo>
                    <a:pt x="0" y="9355"/>
                  </a:moveTo>
                  <a:lnTo>
                    <a:pt x="1273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8" name="Google Shape;2548;p52"/>
            <p:cNvSpPr/>
            <p:nvPr/>
          </p:nvSpPr>
          <p:spPr>
            <a:xfrm>
              <a:off x="2626524" y="614592"/>
              <a:ext cx="58488" cy="457109"/>
            </a:xfrm>
            <a:custGeom>
              <a:avLst/>
              <a:gdLst/>
              <a:ahLst/>
              <a:cxnLst/>
              <a:rect l="l" t="t" r="r" b="b"/>
              <a:pathLst>
                <a:path w="1197" h="9355" fill="none" extrusionOk="0">
                  <a:moveTo>
                    <a:pt x="1197" y="9354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9" name="Google Shape;2549;p52"/>
            <p:cNvSpPr/>
            <p:nvPr/>
          </p:nvSpPr>
          <p:spPr>
            <a:xfrm>
              <a:off x="2673677" y="598565"/>
              <a:ext cx="174390" cy="426961"/>
            </a:xfrm>
            <a:custGeom>
              <a:avLst/>
              <a:gdLst/>
              <a:ahLst/>
              <a:cxnLst/>
              <a:rect l="l" t="t" r="r" b="b"/>
              <a:pathLst>
                <a:path w="3569" h="8738" fill="none" extrusionOk="0">
                  <a:moveTo>
                    <a:pt x="3568" y="8737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0" name="Google Shape;2550;p52"/>
            <p:cNvSpPr/>
            <p:nvPr/>
          </p:nvSpPr>
          <p:spPr>
            <a:xfrm>
              <a:off x="2715113" y="572179"/>
              <a:ext cx="279005" cy="366615"/>
            </a:xfrm>
            <a:custGeom>
              <a:avLst/>
              <a:gdLst/>
              <a:ahLst/>
              <a:cxnLst/>
              <a:rect l="l" t="t" r="r" b="b"/>
              <a:pathLst>
                <a:path w="5710" h="7503" fill="none" extrusionOk="0">
                  <a:moveTo>
                    <a:pt x="5710" y="7503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1" name="Google Shape;2551;p52"/>
            <p:cNvSpPr/>
            <p:nvPr/>
          </p:nvSpPr>
          <p:spPr>
            <a:xfrm>
              <a:off x="2748095" y="535386"/>
              <a:ext cx="364759" cy="281839"/>
            </a:xfrm>
            <a:custGeom>
              <a:avLst/>
              <a:gdLst/>
              <a:ahLst/>
              <a:cxnLst/>
              <a:rect l="l" t="t" r="r" b="b"/>
              <a:pathLst>
                <a:path w="7465" h="5768" fill="none" extrusionOk="0">
                  <a:moveTo>
                    <a:pt x="7465" y="5768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2" name="Google Shape;2552;p52"/>
            <p:cNvSpPr/>
            <p:nvPr/>
          </p:nvSpPr>
          <p:spPr>
            <a:xfrm>
              <a:off x="2770718" y="491116"/>
              <a:ext cx="424126" cy="179081"/>
            </a:xfrm>
            <a:custGeom>
              <a:avLst/>
              <a:gdLst/>
              <a:ahLst/>
              <a:cxnLst/>
              <a:rect l="l" t="t" r="r" b="b"/>
              <a:pathLst>
                <a:path w="8680" h="3665" fill="none" extrusionOk="0">
                  <a:moveTo>
                    <a:pt x="8680" y="3665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3" name="Google Shape;2553;p52"/>
            <p:cNvSpPr/>
            <p:nvPr/>
          </p:nvSpPr>
          <p:spPr>
            <a:xfrm>
              <a:off x="2781077" y="443035"/>
              <a:ext cx="456180" cy="62251"/>
            </a:xfrm>
            <a:custGeom>
              <a:avLst/>
              <a:gdLst/>
              <a:ahLst/>
              <a:cxnLst/>
              <a:rect l="l" t="t" r="r" b="b"/>
              <a:pathLst>
                <a:path w="9336" h="1274" fill="none" extrusionOk="0">
                  <a:moveTo>
                    <a:pt x="9336" y="1274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4" name="Google Shape;2554;p52"/>
            <p:cNvSpPr/>
            <p:nvPr/>
          </p:nvSpPr>
          <p:spPr>
            <a:xfrm>
              <a:off x="2778292" y="335635"/>
              <a:ext cx="457109" cy="58440"/>
            </a:xfrm>
            <a:custGeom>
              <a:avLst/>
              <a:gdLst/>
              <a:ahLst/>
              <a:cxnLst/>
              <a:rect l="l" t="t" r="r" b="b"/>
              <a:pathLst>
                <a:path w="9355" h="1196" fill="none" extrusionOk="0">
                  <a:moveTo>
                    <a:pt x="9354" y="0"/>
                  </a:moveTo>
                  <a:lnTo>
                    <a:pt x="0" y="1196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5" name="Google Shape;2555;p52"/>
            <p:cNvSpPr/>
            <p:nvPr/>
          </p:nvSpPr>
          <p:spPr>
            <a:xfrm>
              <a:off x="2763194" y="172579"/>
              <a:ext cx="426032" cy="174390"/>
            </a:xfrm>
            <a:custGeom>
              <a:avLst/>
              <a:gdLst/>
              <a:ahLst/>
              <a:cxnLst/>
              <a:rect l="l" t="t" r="r" b="b"/>
              <a:pathLst>
                <a:path w="8719" h="3569" fill="none" extrusionOk="0">
                  <a:moveTo>
                    <a:pt x="8718" y="1"/>
                  </a:moveTo>
                  <a:lnTo>
                    <a:pt x="1" y="3569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6" name="Google Shape;2556;p52"/>
            <p:cNvSpPr/>
            <p:nvPr/>
          </p:nvSpPr>
          <p:spPr>
            <a:xfrm>
              <a:off x="2735879" y="27457"/>
              <a:ext cx="366615" cy="278076"/>
            </a:xfrm>
            <a:custGeom>
              <a:avLst/>
              <a:gdLst/>
              <a:ahLst/>
              <a:cxnLst/>
              <a:rect l="l" t="t" r="r" b="b"/>
              <a:pathLst>
                <a:path w="7503" h="5691" fill="none" extrusionOk="0">
                  <a:moveTo>
                    <a:pt x="7503" y="0"/>
                  </a:moveTo>
                  <a:lnTo>
                    <a:pt x="0" y="569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7" name="Google Shape;2557;p52"/>
            <p:cNvSpPr/>
            <p:nvPr/>
          </p:nvSpPr>
          <p:spPr>
            <a:xfrm>
              <a:off x="2699135" y="-91280"/>
              <a:ext cx="282767" cy="364759"/>
            </a:xfrm>
            <a:custGeom>
              <a:avLst/>
              <a:gdLst/>
              <a:ahLst/>
              <a:cxnLst/>
              <a:rect l="l" t="t" r="r" b="b"/>
              <a:pathLst>
                <a:path w="5787" h="7465" fill="none" extrusionOk="0">
                  <a:moveTo>
                    <a:pt x="5786" y="0"/>
                  </a:moveTo>
                  <a:lnTo>
                    <a:pt x="0" y="746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8" name="Google Shape;2558;p52"/>
            <p:cNvSpPr/>
            <p:nvPr/>
          </p:nvSpPr>
          <p:spPr>
            <a:xfrm>
              <a:off x="2655744" y="-174200"/>
              <a:ext cx="178153" cy="425055"/>
            </a:xfrm>
            <a:custGeom>
              <a:avLst/>
              <a:gdLst/>
              <a:ahLst/>
              <a:cxnLst/>
              <a:rect l="l" t="t" r="r" b="b"/>
              <a:pathLst>
                <a:path w="3646" h="8699" fill="none" extrusionOk="0">
                  <a:moveTo>
                    <a:pt x="3646" y="0"/>
                  </a:moveTo>
                  <a:lnTo>
                    <a:pt x="1" y="869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59" name="Google Shape;2559;p52"/>
          <p:cNvGrpSpPr/>
          <p:nvPr/>
        </p:nvGrpSpPr>
        <p:grpSpPr>
          <a:xfrm flipH="1">
            <a:off x="-467701" y="3429220"/>
            <a:ext cx="1965289" cy="517060"/>
            <a:chOff x="3539975" y="3523525"/>
            <a:chExt cx="745925" cy="196250"/>
          </a:xfrm>
        </p:grpSpPr>
        <p:sp>
          <p:nvSpPr>
            <p:cNvPr id="2560" name="Google Shape;2560;p52"/>
            <p:cNvSpPr/>
            <p:nvPr/>
          </p:nvSpPr>
          <p:spPr>
            <a:xfrm>
              <a:off x="353997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1" name="Google Shape;2561;p52"/>
            <p:cNvSpPr/>
            <p:nvPr/>
          </p:nvSpPr>
          <p:spPr>
            <a:xfrm>
              <a:off x="357662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2" name="Google Shape;2562;p52"/>
            <p:cNvSpPr/>
            <p:nvPr/>
          </p:nvSpPr>
          <p:spPr>
            <a:xfrm>
              <a:off x="36132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3" name="Google Shape;2563;p52"/>
            <p:cNvSpPr/>
            <p:nvPr/>
          </p:nvSpPr>
          <p:spPr>
            <a:xfrm>
              <a:off x="364990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4" name="Google Shape;2564;p52"/>
            <p:cNvSpPr/>
            <p:nvPr/>
          </p:nvSpPr>
          <p:spPr>
            <a:xfrm>
              <a:off x="36865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5" name="Google Shape;2565;p52"/>
            <p:cNvSpPr/>
            <p:nvPr/>
          </p:nvSpPr>
          <p:spPr>
            <a:xfrm>
              <a:off x="372320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6" name="Google Shape;2566;p52"/>
            <p:cNvSpPr/>
            <p:nvPr/>
          </p:nvSpPr>
          <p:spPr>
            <a:xfrm>
              <a:off x="375982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7" name="Google Shape;2567;p52"/>
            <p:cNvSpPr/>
            <p:nvPr/>
          </p:nvSpPr>
          <p:spPr>
            <a:xfrm>
              <a:off x="379647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8" name="Google Shape;2568;p52"/>
            <p:cNvSpPr/>
            <p:nvPr/>
          </p:nvSpPr>
          <p:spPr>
            <a:xfrm>
              <a:off x="383312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9" name="Google Shape;2569;p52"/>
            <p:cNvSpPr/>
            <p:nvPr/>
          </p:nvSpPr>
          <p:spPr>
            <a:xfrm>
              <a:off x="386977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0" name="Google Shape;2570;p52"/>
            <p:cNvSpPr/>
            <p:nvPr/>
          </p:nvSpPr>
          <p:spPr>
            <a:xfrm>
              <a:off x="390642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1" name="Google Shape;2571;p52"/>
            <p:cNvSpPr/>
            <p:nvPr/>
          </p:nvSpPr>
          <p:spPr>
            <a:xfrm>
              <a:off x="39430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Google Shape;2572;p52"/>
            <p:cNvSpPr/>
            <p:nvPr/>
          </p:nvSpPr>
          <p:spPr>
            <a:xfrm>
              <a:off x="397970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2573;p52"/>
            <p:cNvSpPr/>
            <p:nvPr/>
          </p:nvSpPr>
          <p:spPr>
            <a:xfrm>
              <a:off x="40163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4" name="Google Shape;2574;p52"/>
            <p:cNvSpPr/>
            <p:nvPr/>
          </p:nvSpPr>
          <p:spPr>
            <a:xfrm>
              <a:off x="405300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5" name="Google Shape;2575;p52"/>
            <p:cNvSpPr/>
            <p:nvPr/>
          </p:nvSpPr>
          <p:spPr>
            <a:xfrm>
              <a:off x="408965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576" name="Google Shape;2576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-403499" y="-646075"/>
            <a:ext cx="2527512" cy="268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ive columns">
  <p:cSld name="Title and five columns">
    <p:spTree>
      <p:nvGrpSpPr>
        <p:cNvPr id="1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4" name="Google Shape;1244;p29"/>
          <p:cNvPicPr preferRelativeResize="0"/>
          <p:nvPr/>
        </p:nvPicPr>
        <p:blipFill rotWithShape="1">
          <a:blip r:embed="rId2">
            <a:alphaModFix amt="60000"/>
          </a:blip>
          <a:srcRect t="9" b="9"/>
          <a:stretch/>
        </p:blipFill>
        <p:spPr>
          <a:xfrm rot="10800000" flipH="1">
            <a:off x="0" y="1"/>
            <a:ext cx="914400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245" name="Google Shape;1245;p29"/>
          <p:cNvSpPr txBox="1">
            <a:spLocks noGrp="1"/>
          </p:cNvSpPr>
          <p:nvPr>
            <p:ph type="subTitle" idx="1"/>
          </p:nvPr>
        </p:nvSpPr>
        <p:spPr>
          <a:xfrm>
            <a:off x="4836309" y="1844780"/>
            <a:ext cx="2266800" cy="44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latin typeface="Aldrich"/>
                <a:ea typeface="Aldrich"/>
                <a:cs typeface="Aldrich"/>
                <a:sym typeface="Aldrich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6" name="Google Shape;1246;p29"/>
          <p:cNvSpPr txBox="1">
            <a:spLocks noGrp="1"/>
          </p:cNvSpPr>
          <p:nvPr>
            <p:ph type="subTitle" idx="2"/>
          </p:nvPr>
        </p:nvSpPr>
        <p:spPr>
          <a:xfrm>
            <a:off x="4836300" y="2197450"/>
            <a:ext cx="3480300" cy="44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7" name="Google Shape;1247;p29"/>
          <p:cNvSpPr txBox="1">
            <a:spLocks noGrp="1"/>
          </p:cNvSpPr>
          <p:nvPr>
            <p:ph type="subTitle" idx="3"/>
          </p:nvPr>
        </p:nvSpPr>
        <p:spPr>
          <a:xfrm>
            <a:off x="4836305" y="2833230"/>
            <a:ext cx="2266800" cy="44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latin typeface="Aldrich"/>
                <a:ea typeface="Aldrich"/>
                <a:cs typeface="Aldrich"/>
                <a:sym typeface="Aldrich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8" name="Google Shape;1248;p29"/>
          <p:cNvSpPr txBox="1">
            <a:spLocks noGrp="1"/>
          </p:cNvSpPr>
          <p:nvPr>
            <p:ph type="subTitle" idx="4"/>
          </p:nvPr>
        </p:nvSpPr>
        <p:spPr>
          <a:xfrm>
            <a:off x="4836303" y="3185900"/>
            <a:ext cx="3480300" cy="44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9" name="Google Shape;1249;p29"/>
          <p:cNvSpPr txBox="1">
            <a:spLocks noGrp="1"/>
          </p:cNvSpPr>
          <p:nvPr>
            <p:ph type="subTitle" idx="5"/>
          </p:nvPr>
        </p:nvSpPr>
        <p:spPr>
          <a:xfrm>
            <a:off x="1167897" y="1350555"/>
            <a:ext cx="2266800" cy="44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latin typeface="Aldrich"/>
                <a:ea typeface="Aldrich"/>
                <a:cs typeface="Aldrich"/>
                <a:sym typeface="Aldrich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0" name="Google Shape;1250;p29"/>
          <p:cNvSpPr txBox="1">
            <a:spLocks noGrp="1"/>
          </p:cNvSpPr>
          <p:nvPr>
            <p:ph type="subTitle" idx="6"/>
          </p:nvPr>
        </p:nvSpPr>
        <p:spPr>
          <a:xfrm>
            <a:off x="1167902" y="1703225"/>
            <a:ext cx="3480300" cy="44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1" name="Google Shape;1251;p29"/>
          <p:cNvSpPr txBox="1">
            <a:spLocks noGrp="1"/>
          </p:cNvSpPr>
          <p:nvPr>
            <p:ph type="title"/>
          </p:nvPr>
        </p:nvSpPr>
        <p:spPr>
          <a:xfrm>
            <a:off x="715500" y="538250"/>
            <a:ext cx="7713000" cy="420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>
            <a:endParaRPr/>
          </a:p>
        </p:txBody>
      </p:sp>
      <p:sp>
        <p:nvSpPr>
          <p:cNvPr id="1252" name="Google Shape;1252;p29"/>
          <p:cNvSpPr txBox="1">
            <a:spLocks noGrp="1"/>
          </p:cNvSpPr>
          <p:nvPr>
            <p:ph type="subTitle" idx="7"/>
          </p:nvPr>
        </p:nvSpPr>
        <p:spPr>
          <a:xfrm>
            <a:off x="1167909" y="3327455"/>
            <a:ext cx="2266800" cy="44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latin typeface="Aldrich"/>
                <a:ea typeface="Aldrich"/>
                <a:cs typeface="Aldrich"/>
                <a:sym typeface="Aldrich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3" name="Google Shape;1253;p29"/>
          <p:cNvSpPr txBox="1">
            <a:spLocks noGrp="1"/>
          </p:cNvSpPr>
          <p:nvPr>
            <p:ph type="subTitle" idx="8"/>
          </p:nvPr>
        </p:nvSpPr>
        <p:spPr>
          <a:xfrm>
            <a:off x="1167900" y="3680125"/>
            <a:ext cx="3480300" cy="44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4" name="Google Shape;1254;p29"/>
          <p:cNvSpPr txBox="1">
            <a:spLocks noGrp="1"/>
          </p:cNvSpPr>
          <p:nvPr>
            <p:ph type="subTitle" idx="9"/>
          </p:nvPr>
        </p:nvSpPr>
        <p:spPr>
          <a:xfrm>
            <a:off x="1167897" y="2339005"/>
            <a:ext cx="2266800" cy="44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latin typeface="Aldrich"/>
                <a:ea typeface="Aldrich"/>
                <a:cs typeface="Aldrich"/>
                <a:sym typeface="Aldrich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5" name="Google Shape;1255;p29"/>
          <p:cNvSpPr txBox="1">
            <a:spLocks noGrp="1"/>
          </p:cNvSpPr>
          <p:nvPr>
            <p:ph type="subTitle" idx="13"/>
          </p:nvPr>
        </p:nvSpPr>
        <p:spPr>
          <a:xfrm>
            <a:off x="1167902" y="2691675"/>
            <a:ext cx="3480300" cy="44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256" name="Google Shape;125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17276" y="3996875"/>
            <a:ext cx="9353213" cy="26812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57" name="Google Shape;1257;p29"/>
          <p:cNvGrpSpPr/>
          <p:nvPr/>
        </p:nvGrpSpPr>
        <p:grpSpPr>
          <a:xfrm>
            <a:off x="391864" y="3850070"/>
            <a:ext cx="289170" cy="284718"/>
            <a:chOff x="426000" y="3302025"/>
            <a:chExt cx="220875" cy="217475"/>
          </a:xfrm>
        </p:grpSpPr>
        <p:sp>
          <p:nvSpPr>
            <p:cNvPr id="1258" name="Google Shape;1258;p29"/>
            <p:cNvSpPr/>
            <p:nvPr/>
          </p:nvSpPr>
          <p:spPr>
            <a:xfrm>
              <a:off x="426000" y="3425950"/>
              <a:ext cx="214125" cy="93550"/>
            </a:xfrm>
            <a:custGeom>
              <a:avLst/>
              <a:gdLst/>
              <a:ahLst/>
              <a:cxnLst/>
              <a:rect l="l" t="t" r="r" b="b"/>
              <a:pathLst>
                <a:path w="8565" h="3742" extrusionOk="0">
                  <a:moveTo>
                    <a:pt x="1" y="0"/>
                  </a:moveTo>
                  <a:cubicBezTo>
                    <a:pt x="290" y="2141"/>
                    <a:pt x="2122" y="3742"/>
                    <a:pt x="4283" y="3742"/>
                  </a:cubicBezTo>
                  <a:cubicBezTo>
                    <a:pt x="6443" y="3742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29"/>
            <p:cNvSpPr/>
            <p:nvPr/>
          </p:nvSpPr>
          <p:spPr>
            <a:xfrm>
              <a:off x="432750" y="3302025"/>
              <a:ext cx="214125" cy="94050"/>
            </a:xfrm>
            <a:custGeom>
              <a:avLst/>
              <a:gdLst/>
              <a:ahLst/>
              <a:cxnLst/>
              <a:rect l="l" t="t" r="r" b="b"/>
              <a:pathLst>
                <a:path w="8565" h="3762" extrusionOk="0">
                  <a:moveTo>
                    <a:pt x="1" y="0"/>
                  </a:moveTo>
                  <a:cubicBezTo>
                    <a:pt x="271" y="2141"/>
                    <a:pt x="2103" y="3761"/>
                    <a:pt x="4283" y="3761"/>
                  </a:cubicBezTo>
                  <a:cubicBezTo>
                    <a:pt x="6443" y="3761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60" name="Google Shape;1260;p29"/>
          <p:cNvGrpSpPr/>
          <p:nvPr/>
        </p:nvGrpSpPr>
        <p:grpSpPr>
          <a:xfrm>
            <a:off x="357713" y="1058175"/>
            <a:ext cx="357454" cy="956304"/>
            <a:chOff x="357713" y="600975"/>
            <a:chExt cx="357454" cy="956304"/>
          </a:xfrm>
        </p:grpSpPr>
        <p:sp>
          <p:nvSpPr>
            <p:cNvPr id="1261" name="Google Shape;1261;p29"/>
            <p:cNvSpPr/>
            <p:nvPr/>
          </p:nvSpPr>
          <p:spPr>
            <a:xfrm>
              <a:off x="357713" y="600975"/>
              <a:ext cx="357454" cy="357454"/>
            </a:xfrm>
            <a:custGeom>
              <a:avLst/>
              <a:gdLst/>
              <a:ahLst/>
              <a:cxnLst/>
              <a:rect l="l" t="t" r="r" b="b"/>
              <a:pathLst>
                <a:path w="6539" h="6539" fill="none" extrusionOk="0">
                  <a:moveTo>
                    <a:pt x="3954" y="367"/>
                  </a:moveTo>
                  <a:cubicBezTo>
                    <a:pt x="5535" y="752"/>
                    <a:pt x="6538" y="2353"/>
                    <a:pt x="6152" y="3954"/>
                  </a:cubicBezTo>
                  <a:cubicBezTo>
                    <a:pt x="5767" y="5535"/>
                    <a:pt x="4166" y="6538"/>
                    <a:pt x="2584" y="6153"/>
                  </a:cubicBezTo>
                  <a:cubicBezTo>
                    <a:pt x="984" y="5767"/>
                    <a:pt x="0" y="4166"/>
                    <a:pt x="366" y="2585"/>
                  </a:cubicBezTo>
                  <a:cubicBezTo>
                    <a:pt x="752" y="984"/>
                    <a:pt x="2353" y="0"/>
                    <a:pt x="3954" y="36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29"/>
            <p:cNvSpPr/>
            <p:nvPr/>
          </p:nvSpPr>
          <p:spPr>
            <a:xfrm>
              <a:off x="374549" y="819196"/>
              <a:ext cx="324765" cy="324765"/>
            </a:xfrm>
            <a:custGeom>
              <a:avLst/>
              <a:gdLst/>
              <a:ahLst/>
              <a:cxnLst/>
              <a:rect l="l" t="t" r="r" b="b"/>
              <a:pathLst>
                <a:path w="5941" h="5941" fill="none" extrusionOk="0">
                  <a:moveTo>
                    <a:pt x="5941" y="2971"/>
                  </a:moveTo>
                  <a:cubicBezTo>
                    <a:pt x="5941" y="4610"/>
                    <a:pt x="4610" y="5941"/>
                    <a:pt x="2971" y="5941"/>
                  </a:cubicBezTo>
                  <a:cubicBezTo>
                    <a:pt x="1331" y="5941"/>
                    <a:pt x="1" y="4610"/>
                    <a:pt x="1" y="2971"/>
                  </a:cubicBezTo>
                  <a:cubicBezTo>
                    <a:pt x="1" y="1331"/>
                    <a:pt x="1331" y="1"/>
                    <a:pt x="2971" y="1"/>
                  </a:cubicBezTo>
                  <a:cubicBezTo>
                    <a:pt x="4610" y="1"/>
                    <a:pt x="5941" y="1331"/>
                    <a:pt x="5941" y="297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29"/>
            <p:cNvSpPr/>
            <p:nvPr/>
          </p:nvSpPr>
          <p:spPr>
            <a:xfrm>
              <a:off x="357713" y="997347"/>
              <a:ext cx="357454" cy="357509"/>
            </a:xfrm>
            <a:custGeom>
              <a:avLst/>
              <a:gdLst/>
              <a:ahLst/>
              <a:cxnLst/>
              <a:rect l="l" t="t" r="r" b="b"/>
              <a:pathLst>
                <a:path w="6539" h="6540" fill="none" extrusionOk="0">
                  <a:moveTo>
                    <a:pt x="3954" y="387"/>
                  </a:moveTo>
                  <a:cubicBezTo>
                    <a:pt x="5555" y="753"/>
                    <a:pt x="6538" y="2354"/>
                    <a:pt x="6152" y="3955"/>
                  </a:cubicBezTo>
                  <a:cubicBezTo>
                    <a:pt x="5767" y="5556"/>
                    <a:pt x="4166" y="6539"/>
                    <a:pt x="2584" y="6153"/>
                  </a:cubicBezTo>
                  <a:cubicBezTo>
                    <a:pt x="984" y="5787"/>
                    <a:pt x="0" y="4186"/>
                    <a:pt x="366" y="2585"/>
                  </a:cubicBezTo>
                  <a:cubicBezTo>
                    <a:pt x="752" y="985"/>
                    <a:pt x="2353" y="1"/>
                    <a:pt x="3954" y="38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29"/>
            <p:cNvSpPr/>
            <p:nvPr/>
          </p:nvSpPr>
          <p:spPr>
            <a:xfrm>
              <a:off x="358751" y="1200863"/>
              <a:ext cx="356416" cy="356416"/>
            </a:xfrm>
            <a:custGeom>
              <a:avLst/>
              <a:gdLst/>
              <a:ahLst/>
              <a:cxnLst/>
              <a:rect l="l" t="t" r="r" b="b"/>
              <a:pathLst>
                <a:path w="6520" h="6520" fill="none" extrusionOk="0">
                  <a:moveTo>
                    <a:pt x="5362" y="1158"/>
                  </a:moveTo>
                  <a:cubicBezTo>
                    <a:pt x="6519" y="2315"/>
                    <a:pt x="6519" y="4186"/>
                    <a:pt x="5362" y="5343"/>
                  </a:cubicBezTo>
                  <a:cubicBezTo>
                    <a:pt x="4186" y="6519"/>
                    <a:pt x="2315" y="6519"/>
                    <a:pt x="1157" y="5343"/>
                  </a:cubicBezTo>
                  <a:cubicBezTo>
                    <a:pt x="0" y="4186"/>
                    <a:pt x="0" y="2315"/>
                    <a:pt x="1157" y="1158"/>
                  </a:cubicBezTo>
                  <a:cubicBezTo>
                    <a:pt x="2315" y="0"/>
                    <a:pt x="4186" y="0"/>
                    <a:pt x="5362" y="115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65" name="Google Shape;1265;p29"/>
          <p:cNvGrpSpPr/>
          <p:nvPr/>
        </p:nvGrpSpPr>
        <p:grpSpPr>
          <a:xfrm>
            <a:off x="8366565" y="3353020"/>
            <a:ext cx="1965289" cy="517060"/>
            <a:chOff x="3539975" y="3523525"/>
            <a:chExt cx="745925" cy="196250"/>
          </a:xfrm>
        </p:grpSpPr>
        <p:sp>
          <p:nvSpPr>
            <p:cNvPr id="1266" name="Google Shape;1266;p29"/>
            <p:cNvSpPr/>
            <p:nvPr/>
          </p:nvSpPr>
          <p:spPr>
            <a:xfrm>
              <a:off x="353997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29"/>
            <p:cNvSpPr/>
            <p:nvPr/>
          </p:nvSpPr>
          <p:spPr>
            <a:xfrm>
              <a:off x="357662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29"/>
            <p:cNvSpPr/>
            <p:nvPr/>
          </p:nvSpPr>
          <p:spPr>
            <a:xfrm>
              <a:off x="36132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29"/>
            <p:cNvSpPr/>
            <p:nvPr/>
          </p:nvSpPr>
          <p:spPr>
            <a:xfrm>
              <a:off x="364990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29"/>
            <p:cNvSpPr/>
            <p:nvPr/>
          </p:nvSpPr>
          <p:spPr>
            <a:xfrm>
              <a:off x="36865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29"/>
            <p:cNvSpPr/>
            <p:nvPr/>
          </p:nvSpPr>
          <p:spPr>
            <a:xfrm>
              <a:off x="372320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29"/>
            <p:cNvSpPr/>
            <p:nvPr/>
          </p:nvSpPr>
          <p:spPr>
            <a:xfrm>
              <a:off x="375982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29"/>
            <p:cNvSpPr/>
            <p:nvPr/>
          </p:nvSpPr>
          <p:spPr>
            <a:xfrm>
              <a:off x="379647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29"/>
            <p:cNvSpPr/>
            <p:nvPr/>
          </p:nvSpPr>
          <p:spPr>
            <a:xfrm>
              <a:off x="383312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29"/>
            <p:cNvSpPr/>
            <p:nvPr/>
          </p:nvSpPr>
          <p:spPr>
            <a:xfrm>
              <a:off x="386977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29"/>
            <p:cNvSpPr/>
            <p:nvPr/>
          </p:nvSpPr>
          <p:spPr>
            <a:xfrm>
              <a:off x="390642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29"/>
            <p:cNvSpPr/>
            <p:nvPr/>
          </p:nvSpPr>
          <p:spPr>
            <a:xfrm>
              <a:off x="39430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29"/>
            <p:cNvSpPr/>
            <p:nvPr/>
          </p:nvSpPr>
          <p:spPr>
            <a:xfrm>
              <a:off x="397970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29"/>
            <p:cNvSpPr/>
            <p:nvPr/>
          </p:nvSpPr>
          <p:spPr>
            <a:xfrm>
              <a:off x="40163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29"/>
            <p:cNvSpPr/>
            <p:nvPr/>
          </p:nvSpPr>
          <p:spPr>
            <a:xfrm>
              <a:off x="405300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29"/>
            <p:cNvSpPr/>
            <p:nvPr/>
          </p:nvSpPr>
          <p:spPr>
            <a:xfrm>
              <a:off x="408965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82" name="Google Shape;1282;p29"/>
          <p:cNvSpPr/>
          <p:nvPr/>
        </p:nvSpPr>
        <p:spPr>
          <a:xfrm>
            <a:off x="258688" y="2638835"/>
            <a:ext cx="555517" cy="554294"/>
          </a:xfrm>
          <a:custGeom>
            <a:avLst/>
            <a:gdLst/>
            <a:ahLst/>
            <a:cxnLst/>
            <a:rect l="l" t="t" r="r" b="b"/>
            <a:pathLst>
              <a:path w="11362" h="11337" extrusionOk="0">
                <a:moveTo>
                  <a:pt x="11362" y="5668"/>
                </a:moveTo>
                <a:cubicBezTo>
                  <a:pt x="11362" y="8798"/>
                  <a:pt x="8823" y="11337"/>
                  <a:pt x="5669" y="11337"/>
                </a:cubicBezTo>
                <a:cubicBezTo>
                  <a:pt x="2539" y="11337"/>
                  <a:pt x="1" y="8798"/>
                  <a:pt x="1" y="5668"/>
                </a:cubicBezTo>
                <a:cubicBezTo>
                  <a:pt x="1" y="2539"/>
                  <a:pt x="2539" y="0"/>
                  <a:pt x="5669" y="0"/>
                </a:cubicBezTo>
                <a:cubicBezTo>
                  <a:pt x="8823" y="0"/>
                  <a:pt x="11362" y="2539"/>
                  <a:pt x="11362" y="566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99334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3"/>
          <p:cNvPicPr preferRelativeResize="0"/>
          <p:nvPr/>
        </p:nvPicPr>
        <p:blipFill rotWithShape="1">
          <a:blip r:embed="rId2">
            <a:alphaModFix amt="60000"/>
          </a:blip>
          <a:srcRect l="39" r="29"/>
          <a:stretch/>
        </p:blipFill>
        <p:spPr>
          <a:xfrm rot="10800000" flipH="1">
            <a:off x="0" y="1"/>
            <a:ext cx="914400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3"/>
          <p:cNvSpPr txBox="1">
            <a:spLocks noGrp="1"/>
          </p:cNvSpPr>
          <p:nvPr>
            <p:ph type="title"/>
          </p:nvPr>
        </p:nvSpPr>
        <p:spPr>
          <a:xfrm>
            <a:off x="1467300" y="2623376"/>
            <a:ext cx="6209400" cy="841800"/>
          </a:xfrm>
          <a:prstGeom prst="rect">
            <a:avLst/>
          </a:prstGeom>
        </p:spPr>
        <p:txBody>
          <a:bodyPr spcFirstLastPara="1" wrap="square" lIns="91425" tIns="0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97" name="Google Shape;97;p3"/>
          <p:cNvSpPr txBox="1">
            <a:spLocks noGrp="1"/>
          </p:cNvSpPr>
          <p:nvPr>
            <p:ph type="title" idx="2" hasCustomPrompt="1"/>
          </p:nvPr>
        </p:nvSpPr>
        <p:spPr>
          <a:xfrm>
            <a:off x="2748300" y="965501"/>
            <a:ext cx="3647400" cy="15999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8" name="Google Shape;98;p3"/>
          <p:cNvSpPr txBox="1">
            <a:spLocks noGrp="1"/>
          </p:cNvSpPr>
          <p:nvPr>
            <p:ph type="subTitle" idx="1"/>
          </p:nvPr>
        </p:nvSpPr>
        <p:spPr>
          <a:xfrm>
            <a:off x="2181900" y="3792111"/>
            <a:ext cx="4780200" cy="34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99" name="Google Shape;99;p3"/>
          <p:cNvPicPr preferRelativeResize="0"/>
          <p:nvPr/>
        </p:nvPicPr>
        <p:blipFill rotWithShape="1">
          <a:blip r:embed="rId3">
            <a:alphaModFix/>
          </a:blip>
          <a:srcRect l="228" r="238"/>
          <a:stretch/>
        </p:blipFill>
        <p:spPr>
          <a:xfrm flipH="1">
            <a:off x="-1227634" y="3946275"/>
            <a:ext cx="9353213" cy="26812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0" name="Google Shape;100;p3"/>
          <p:cNvGrpSpPr/>
          <p:nvPr/>
        </p:nvGrpSpPr>
        <p:grpSpPr>
          <a:xfrm flipH="1">
            <a:off x="8483181" y="4016070"/>
            <a:ext cx="283332" cy="284718"/>
            <a:chOff x="423709" y="3302025"/>
            <a:chExt cx="216416" cy="217475"/>
          </a:xfrm>
        </p:grpSpPr>
        <p:sp>
          <p:nvSpPr>
            <p:cNvPr id="101" name="Google Shape;101;p3"/>
            <p:cNvSpPr/>
            <p:nvPr/>
          </p:nvSpPr>
          <p:spPr>
            <a:xfrm>
              <a:off x="426000" y="3425950"/>
              <a:ext cx="214125" cy="93550"/>
            </a:xfrm>
            <a:custGeom>
              <a:avLst/>
              <a:gdLst/>
              <a:ahLst/>
              <a:cxnLst/>
              <a:rect l="l" t="t" r="r" b="b"/>
              <a:pathLst>
                <a:path w="8565" h="3742" extrusionOk="0">
                  <a:moveTo>
                    <a:pt x="1" y="0"/>
                  </a:moveTo>
                  <a:cubicBezTo>
                    <a:pt x="290" y="2141"/>
                    <a:pt x="2122" y="3742"/>
                    <a:pt x="4283" y="3742"/>
                  </a:cubicBezTo>
                  <a:cubicBezTo>
                    <a:pt x="6443" y="3742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3"/>
            <p:cNvSpPr/>
            <p:nvPr/>
          </p:nvSpPr>
          <p:spPr>
            <a:xfrm>
              <a:off x="423709" y="3302025"/>
              <a:ext cx="214125" cy="94050"/>
            </a:xfrm>
            <a:custGeom>
              <a:avLst/>
              <a:gdLst/>
              <a:ahLst/>
              <a:cxnLst/>
              <a:rect l="l" t="t" r="r" b="b"/>
              <a:pathLst>
                <a:path w="8565" h="3762" extrusionOk="0">
                  <a:moveTo>
                    <a:pt x="1" y="0"/>
                  </a:moveTo>
                  <a:cubicBezTo>
                    <a:pt x="271" y="2141"/>
                    <a:pt x="2103" y="3761"/>
                    <a:pt x="4283" y="3761"/>
                  </a:cubicBezTo>
                  <a:cubicBezTo>
                    <a:pt x="6443" y="3761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" name="Google Shape;103;p3"/>
          <p:cNvGrpSpPr/>
          <p:nvPr/>
        </p:nvGrpSpPr>
        <p:grpSpPr>
          <a:xfrm flipH="1">
            <a:off x="8175513" y="140497"/>
            <a:ext cx="2019176" cy="2019176"/>
            <a:chOff x="1943325" y="-220375"/>
            <a:chExt cx="1298672" cy="1298672"/>
          </a:xfrm>
        </p:grpSpPr>
        <p:sp>
          <p:nvSpPr>
            <p:cNvPr id="104" name="Google Shape;104;p3"/>
            <p:cNvSpPr/>
            <p:nvPr/>
          </p:nvSpPr>
          <p:spPr>
            <a:xfrm>
              <a:off x="2582255" y="-220375"/>
              <a:ext cx="49" cy="460871"/>
            </a:xfrm>
            <a:custGeom>
              <a:avLst/>
              <a:gdLst/>
              <a:ahLst/>
              <a:cxnLst/>
              <a:rect l="l" t="t" r="r" b="b"/>
              <a:pathLst>
                <a:path w="1" h="9432" fill="none" extrusionOk="0">
                  <a:moveTo>
                    <a:pt x="0" y="0"/>
                  </a:moveTo>
                  <a:lnTo>
                    <a:pt x="0" y="943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3"/>
            <p:cNvSpPr/>
            <p:nvPr/>
          </p:nvSpPr>
          <p:spPr>
            <a:xfrm>
              <a:off x="2414509" y="-195895"/>
              <a:ext cx="118785" cy="444844"/>
            </a:xfrm>
            <a:custGeom>
              <a:avLst/>
              <a:gdLst/>
              <a:ahLst/>
              <a:cxnLst/>
              <a:rect l="l" t="t" r="r" b="b"/>
              <a:pathLst>
                <a:path w="2431" h="9104" fill="none" extrusionOk="0">
                  <a:moveTo>
                    <a:pt x="0" y="1"/>
                  </a:moveTo>
                  <a:lnTo>
                    <a:pt x="2431" y="910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2259027" y="-128024"/>
              <a:ext cx="229996" cy="398669"/>
            </a:xfrm>
            <a:custGeom>
              <a:avLst/>
              <a:gdLst/>
              <a:ahLst/>
              <a:cxnLst/>
              <a:rect l="l" t="t" r="r" b="b"/>
              <a:pathLst>
                <a:path w="4707" h="8159" fill="none" extrusionOk="0">
                  <a:moveTo>
                    <a:pt x="0" y="0"/>
                  </a:moveTo>
                  <a:lnTo>
                    <a:pt x="4706" y="815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3"/>
            <p:cNvSpPr/>
            <p:nvPr/>
          </p:nvSpPr>
          <p:spPr>
            <a:xfrm>
              <a:off x="2126121" y="-22481"/>
              <a:ext cx="325180" cy="325180"/>
            </a:xfrm>
            <a:custGeom>
              <a:avLst/>
              <a:gdLst/>
              <a:ahLst/>
              <a:cxnLst/>
              <a:rect l="l" t="t" r="r" b="b"/>
              <a:pathLst>
                <a:path w="6655" h="6655" fill="none" extrusionOk="0">
                  <a:moveTo>
                    <a:pt x="1" y="0"/>
                  </a:moveTo>
                  <a:lnTo>
                    <a:pt x="6655" y="665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2025317" y="113211"/>
              <a:ext cx="398669" cy="230924"/>
            </a:xfrm>
            <a:custGeom>
              <a:avLst/>
              <a:gdLst/>
              <a:ahLst/>
              <a:cxnLst/>
              <a:rect l="l" t="t" r="r" b="b"/>
              <a:pathLst>
                <a:path w="8159" h="4726" fill="none" extrusionOk="0">
                  <a:moveTo>
                    <a:pt x="0" y="1"/>
                  </a:moveTo>
                  <a:lnTo>
                    <a:pt x="8158" y="4726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3"/>
            <p:cNvSpPr/>
            <p:nvPr/>
          </p:nvSpPr>
          <p:spPr>
            <a:xfrm>
              <a:off x="1963114" y="270598"/>
              <a:ext cx="444844" cy="119713"/>
            </a:xfrm>
            <a:custGeom>
              <a:avLst/>
              <a:gdLst/>
              <a:ahLst/>
              <a:cxnLst/>
              <a:rect l="l" t="t" r="r" b="b"/>
              <a:pathLst>
                <a:path w="9104" h="2450" fill="none" extrusionOk="0">
                  <a:moveTo>
                    <a:pt x="0" y="0"/>
                  </a:moveTo>
                  <a:lnTo>
                    <a:pt x="9103" y="24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3"/>
            <p:cNvSpPr/>
            <p:nvPr/>
          </p:nvSpPr>
          <p:spPr>
            <a:xfrm>
              <a:off x="1943325" y="439273"/>
              <a:ext cx="460871" cy="49"/>
            </a:xfrm>
            <a:custGeom>
              <a:avLst/>
              <a:gdLst/>
              <a:ahLst/>
              <a:cxnLst/>
              <a:rect l="l" t="t" r="r" b="b"/>
              <a:pathLst>
                <a:path w="9432" h="1" fill="none" extrusionOk="0">
                  <a:moveTo>
                    <a:pt x="0" y="1"/>
                  </a:moveTo>
                  <a:lnTo>
                    <a:pt x="943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3"/>
            <p:cNvSpPr/>
            <p:nvPr/>
          </p:nvSpPr>
          <p:spPr>
            <a:xfrm>
              <a:off x="1967805" y="487354"/>
              <a:ext cx="445821" cy="119713"/>
            </a:xfrm>
            <a:custGeom>
              <a:avLst/>
              <a:gdLst/>
              <a:ahLst/>
              <a:cxnLst/>
              <a:rect l="l" t="t" r="r" b="b"/>
              <a:pathLst>
                <a:path w="9124" h="2450" fill="none" extrusionOk="0">
                  <a:moveTo>
                    <a:pt x="1" y="2450"/>
                  </a:moveTo>
                  <a:lnTo>
                    <a:pt x="9123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3"/>
            <p:cNvSpPr/>
            <p:nvPr/>
          </p:nvSpPr>
          <p:spPr>
            <a:xfrm>
              <a:off x="2035676" y="532600"/>
              <a:ext cx="398669" cy="229996"/>
            </a:xfrm>
            <a:custGeom>
              <a:avLst/>
              <a:gdLst/>
              <a:ahLst/>
              <a:cxnLst/>
              <a:rect l="l" t="t" r="r" b="b"/>
              <a:pathLst>
                <a:path w="8159" h="4707" fill="none" extrusionOk="0">
                  <a:moveTo>
                    <a:pt x="0" y="4706"/>
                  </a:moveTo>
                  <a:lnTo>
                    <a:pt x="8158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3"/>
            <p:cNvSpPr/>
            <p:nvPr/>
          </p:nvSpPr>
          <p:spPr>
            <a:xfrm>
              <a:off x="2141219" y="569345"/>
              <a:ext cx="326108" cy="326108"/>
            </a:xfrm>
            <a:custGeom>
              <a:avLst/>
              <a:gdLst/>
              <a:ahLst/>
              <a:cxnLst/>
              <a:rect l="l" t="t" r="r" b="b"/>
              <a:pathLst>
                <a:path w="6674" h="6674" fill="none" extrusionOk="0">
                  <a:moveTo>
                    <a:pt x="0" y="6674"/>
                  </a:moveTo>
                  <a:lnTo>
                    <a:pt x="6673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3"/>
            <p:cNvSpPr/>
            <p:nvPr/>
          </p:nvSpPr>
          <p:spPr>
            <a:xfrm>
              <a:off x="2277840" y="597588"/>
              <a:ext cx="229996" cy="398718"/>
            </a:xfrm>
            <a:custGeom>
              <a:avLst/>
              <a:gdLst/>
              <a:ahLst/>
              <a:cxnLst/>
              <a:rect l="l" t="t" r="r" b="b"/>
              <a:pathLst>
                <a:path w="4707" h="8160" fill="none" extrusionOk="0">
                  <a:moveTo>
                    <a:pt x="1" y="8159"/>
                  </a:moveTo>
                  <a:lnTo>
                    <a:pt x="4707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3"/>
            <p:cNvSpPr/>
            <p:nvPr/>
          </p:nvSpPr>
          <p:spPr>
            <a:xfrm>
              <a:off x="2435227" y="613615"/>
              <a:ext cx="118785" cy="444893"/>
            </a:xfrm>
            <a:custGeom>
              <a:avLst/>
              <a:gdLst/>
              <a:ahLst/>
              <a:cxnLst/>
              <a:rect l="l" t="t" r="r" b="b"/>
              <a:pathLst>
                <a:path w="2431" h="9105" fill="none" extrusionOk="0">
                  <a:moveTo>
                    <a:pt x="1" y="9104"/>
                  </a:moveTo>
                  <a:lnTo>
                    <a:pt x="243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3"/>
            <p:cNvSpPr/>
            <p:nvPr/>
          </p:nvSpPr>
          <p:spPr>
            <a:xfrm>
              <a:off x="2602973" y="617377"/>
              <a:ext cx="49" cy="460920"/>
            </a:xfrm>
            <a:custGeom>
              <a:avLst/>
              <a:gdLst/>
              <a:ahLst/>
              <a:cxnLst/>
              <a:rect l="l" t="t" r="r" b="b"/>
              <a:pathLst>
                <a:path w="1" h="9433" fill="none" extrusionOk="0">
                  <a:moveTo>
                    <a:pt x="1" y="9432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3"/>
            <p:cNvSpPr/>
            <p:nvPr/>
          </p:nvSpPr>
          <p:spPr>
            <a:xfrm>
              <a:off x="2651982" y="607996"/>
              <a:ext cx="118785" cy="444844"/>
            </a:xfrm>
            <a:custGeom>
              <a:avLst/>
              <a:gdLst/>
              <a:ahLst/>
              <a:cxnLst/>
              <a:rect l="l" t="t" r="r" b="b"/>
              <a:pathLst>
                <a:path w="2431" h="9104" fill="none" extrusionOk="0">
                  <a:moveTo>
                    <a:pt x="2431" y="9103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3"/>
            <p:cNvSpPr/>
            <p:nvPr/>
          </p:nvSpPr>
          <p:spPr>
            <a:xfrm>
              <a:off x="2696300" y="586301"/>
              <a:ext cx="229996" cy="398669"/>
            </a:xfrm>
            <a:custGeom>
              <a:avLst/>
              <a:gdLst/>
              <a:ahLst/>
              <a:cxnLst/>
              <a:rect l="l" t="t" r="r" b="b"/>
              <a:pathLst>
                <a:path w="4707" h="8159" fill="none" extrusionOk="0">
                  <a:moveTo>
                    <a:pt x="4706" y="8159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3"/>
            <p:cNvSpPr/>
            <p:nvPr/>
          </p:nvSpPr>
          <p:spPr>
            <a:xfrm>
              <a:off x="2733974" y="554247"/>
              <a:ext cx="325180" cy="326108"/>
            </a:xfrm>
            <a:custGeom>
              <a:avLst/>
              <a:gdLst/>
              <a:ahLst/>
              <a:cxnLst/>
              <a:rect l="l" t="t" r="r" b="b"/>
              <a:pathLst>
                <a:path w="6655" h="6674" fill="none" extrusionOk="0">
                  <a:moveTo>
                    <a:pt x="6655" y="6674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3"/>
            <p:cNvSpPr/>
            <p:nvPr/>
          </p:nvSpPr>
          <p:spPr>
            <a:xfrm>
              <a:off x="2761288" y="513739"/>
              <a:ext cx="398718" cy="229996"/>
            </a:xfrm>
            <a:custGeom>
              <a:avLst/>
              <a:gdLst/>
              <a:ahLst/>
              <a:cxnLst/>
              <a:rect l="l" t="t" r="r" b="b"/>
              <a:pathLst>
                <a:path w="8160" h="4707" fill="none" extrusionOk="0">
                  <a:moveTo>
                    <a:pt x="8159" y="4706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3"/>
            <p:cNvSpPr/>
            <p:nvPr/>
          </p:nvSpPr>
          <p:spPr>
            <a:xfrm>
              <a:off x="2777315" y="466636"/>
              <a:ext cx="444893" cy="119713"/>
            </a:xfrm>
            <a:custGeom>
              <a:avLst/>
              <a:gdLst/>
              <a:ahLst/>
              <a:cxnLst/>
              <a:rect l="l" t="t" r="r" b="b"/>
              <a:pathLst>
                <a:path w="9105" h="2450" fill="none" extrusionOk="0">
                  <a:moveTo>
                    <a:pt x="9104" y="2449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3"/>
            <p:cNvSpPr/>
            <p:nvPr/>
          </p:nvSpPr>
          <p:spPr>
            <a:xfrm>
              <a:off x="2781077" y="417626"/>
              <a:ext cx="460920" cy="49"/>
            </a:xfrm>
            <a:custGeom>
              <a:avLst/>
              <a:gdLst/>
              <a:ahLst/>
              <a:cxnLst/>
              <a:rect l="l" t="t" r="r" b="b"/>
              <a:pathLst>
                <a:path w="9433" h="1" fill="none" extrusionOk="0">
                  <a:moveTo>
                    <a:pt x="9432" y="0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3"/>
            <p:cNvSpPr/>
            <p:nvPr/>
          </p:nvSpPr>
          <p:spPr>
            <a:xfrm>
              <a:off x="2771696" y="249880"/>
              <a:ext cx="444844" cy="119713"/>
            </a:xfrm>
            <a:custGeom>
              <a:avLst/>
              <a:gdLst/>
              <a:ahLst/>
              <a:cxnLst/>
              <a:rect l="l" t="t" r="r" b="b"/>
              <a:pathLst>
                <a:path w="9104" h="2450" fill="none" extrusionOk="0">
                  <a:moveTo>
                    <a:pt x="9103" y="0"/>
                  </a:moveTo>
                  <a:lnTo>
                    <a:pt x="0" y="24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3"/>
            <p:cNvSpPr/>
            <p:nvPr/>
          </p:nvSpPr>
          <p:spPr>
            <a:xfrm>
              <a:off x="2750929" y="94350"/>
              <a:ext cx="398718" cy="230973"/>
            </a:xfrm>
            <a:custGeom>
              <a:avLst/>
              <a:gdLst/>
              <a:ahLst/>
              <a:cxnLst/>
              <a:rect l="l" t="t" r="r" b="b"/>
              <a:pathLst>
                <a:path w="8160" h="4727" fill="none" extrusionOk="0">
                  <a:moveTo>
                    <a:pt x="8159" y="1"/>
                  </a:moveTo>
                  <a:lnTo>
                    <a:pt x="1" y="4726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3"/>
            <p:cNvSpPr/>
            <p:nvPr/>
          </p:nvSpPr>
          <p:spPr>
            <a:xfrm>
              <a:off x="2717947" y="-38508"/>
              <a:ext cx="326108" cy="326108"/>
            </a:xfrm>
            <a:custGeom>
              <a:avLst/>
              <a:gdLst/>
              <a:ahLst/>
              <a:cxnLst/>
              <a:rect l="l" t="t" r="r" b="b"/>
              <a:pathLst>
                <a:path w="6674" h="6674" fill="none" extrusionOk="0">
                  <a:moveTo>
                    <a:pt x="6674" y="0"/>
                  </a:moveTo>
                  <a:lnTo>
                    <a:pt x="1" y="667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3"/>
            <p:cNvSpPr/>
            <p:nvPr/>
          </p:nvSpPr>
          <p:spPr>
            <a:xfrm>
              <a:off x="2677439" y="-139361"/>
              <a:ext cx="229996" cy="399646"/>
            </a:xfrm>
            <a:custGeom>
              <a:avLst/>
              <a:gdLst/>
              <a:ahLst/>
              <a:cxnLst/>
              <a:rect l="l" t="t" r="r" b="b"/>
              <a:pathLst>
                <a:path w="4707" h="8179" fill="none" extrusionOk="0">
                  <a:moveTo>
                    <a:pt x="4706" y="1"/>
                  </a:moveTo>
                  <a:lnTo>
                    <a:pt x="0" y="817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3"/>
            <p:cNvSpPr/>
            <p:nvPr/>
          </p:nvSpPr>
          <p:spPr>
            <a:xfrm>
              <a:off x="2631264" y="-201563"/>
              <a:ext cx="118785" cy="444893"/>
            </a:xfrm>
            <a:custGeom>
              <a:avLst/>
              <a:gdLst/>
              <a:ahLst/>
              <a:cxnLst/>
              <a:rect l="l" t="t" r="r" b="b"/>
              <a:pathLst>
                <a:path w="2431" h="9105" fill="none" extrusionOk="0">
                  <a:moveTo>
                    <a:pt x="2430" y="1"/>
                  </a:moveTo>
                  <a:lnTo>
                    <a:pt x="0" y="910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3"/>
            <p:cNvSpPr/>
            <p:nvPr/>
          </p:nvSpPr>
          <p:spPr>
            <a:xfrm>
              <a:off x="2607712" y="-215684"/>
              <a:ext cx="62251" cy="456180"/>
            </a:xfrm>
            <a:custGeom>
              <a:avLst/>
              <a:gdLst/>
              <a:ahLst/>
              <a:cxnLst/>
              <a:rect l="l" t="t" r="r" b="b"/>
              <a:pathLst>
                <a:path w="1274" h="9336" fill="none" extrusionOk="0">
                  <a:moveTo>
                    <a:pt x="1273" y="0"/>
                  </a:moveTo>
                  <a:lnTo>
                    <a:pt x="0" y="9335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3"/>
            <p:cNvSpPr/>
            <p:nvPr/>
          </p:nvSpPr>
          <p:spPr>
            <a:xfrm>
              <a:off x="2500263" y="-213779"/>
              <a:ext cx="57511" cy="457109"/>
            </a:xfrm>
            <a:custGeom>
              <a:avLst/>
              <a:gdLst/>
              <a:ahLst/>
              <a:cxnLst/>
              <a:rect l="l" t="t" r="r" b="b"/>
              <a:pathLst>
                <a:path w="1177" h="9355" fill="none" extrusionOk="0">
                  <a:moveTo>
                    <a:pt x="1" y="0"/>
                  </a:moveTo>
                  <a:lnTo>
                    <a:pt x="1177" y="935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3"/>
            <p:cNvSpPr/>
            <p:nvPr/>
          </p:nvSpPr>
          <p:spPr>
            <a:xfrm>
              <a:off x="2337208" y="-168580"/>
              <a:ext cx="174390" cy="426961"/>
            </a:xfrm>
            <a:custGeom>
              <a:avLst/>
              <a:gdLst/>
              <a:ahLst/>
              <a:cxnLst/>
              <a:rect l="l" t="t" r="r" b="b"/>
              <a:pathLst>
                <a:path w="3569" h="8738" fill="none" extrusionOk="0">
                  <a:moveTo>
                    <a:pt x="1" y="1"/>
                  </a:moveTo>
                  <a:lnTo>
                    <a:pt x="3569" y="873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3"/>
            <p:cNvSpPr/>
            <p:nvPr/>
          </p:nvSpPr>
          <p:spPr>
            <a:xfrm>
              <a:off x="2191157" y="-81849"/>
              <a:ext cx="279005" cy="366615"/>
            </a:xfrm>
            <a:custGeom>
              <a:avLst/>
              <a:gdLst/>
              <a:ahLst/>
              <a:cxnLst/>
              <a:rect l="l" t="t" r="r" b="b"/>
              <a:pathLst>
                <a:path w="5710" h="7503" fill="none" extrusionOk="0">
                  <a:moveTo>
                    <a:pt x="0" y="0"/>
                  </a:moveTo>
                  <a:lnTo>
                    <a:pt x="5709" y="7503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3"/>
            <p:cNvSpPr/>
            <p:nvPr/>
          </p:nvSpPr>
          <p:spPr>
            <a:xfrm>
              <a:off x="2072420" y="39722"/>
              <a:ext cx="364759" cy="281790"/>
            </a:xfrm>
            <a:custGeom>
              <a:avLst/>
              <a:gdLst/>
              <a:ahLst/>
              <a:cxnLst/>
              <a:rect l="l" t="t" r="r" b="b"/>
              <a:pathLst>
                <a:path w="7465" h="5767" fill="none" extrusionOk="0">
                  <a:moveTo>
                    <a:pt x="0" y="0"/>
                  </a:moveTo>
                  <a:lnTo>
                    <a:pt x="7464" y="5767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3"/>
            <p:cNvSpPr/>
            <p:nvPr/>
          </p:nvSpPr>
          <p:spPr>
            <a:xfrm>
              <a:off x="1989500" y="187678"/>
              <a:ext cx="425055" cy="178153"/>
            </a:xfrm>
            <a:custGeom>
              <a:avLst/>
              <a:gdLst/>
              <a:ahLst/>
              <a:cxnLst/>
              <a:rect l="l" t="t" r="r" b="b"/>
              <a:pathLst>
                <a:path w="8699" h="3646" fill="none" extrusionOk="0">
                  <a:moveTo>
                    <a:pt x="0" y="0"/>
                  </a:moveTo>
                  <a:lnTo>
                    <a:pt x="8698" y="3645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3"/>
            <p:cNvSpPr/>
            <p:nvPr/>
          </p:nvSpPr>
          <p:spPr>
            <a:xfrm>
              <a:off x="1948016" y="351662"/>
              <a:ext cx="456180" cy="62251"/>
            </a:xfrm>
            <a:custGeom>
              <a:avLst/>
              <a:gdLst/>
              <a:ahLst/>
              <a:cxnLst/>
              <a:rect l="l" t="t" r="r" b="b"/>
              <a:pathLst>
                <a:path w="9336" h="1274" fill="none" extrusionOk="0">
                  <a:moveTo>
                    <a:pt x="1" y="0"/>
                  </a:moveTo>
                  <a:lnTo>
                    <a:pt x="9335" y="1273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3"/>
            <p:cNvSpPr/>
            <p:nvPr/>
          </p:nvSpPr>
          <p:spPr>
            <a:xfrm>
              <a:off x="1949921" y="462824"/>
              <a:ext cx="457109" cy="58488"/>
            </a:xfrm>
            <a:custGeom>
              <a:avLst/>
              <a:gdLst/>
              <a:ahLst/>
              <a:cxnLst/>
              <a:rect l="l" t="t" r="r" b="b"/>
              <a:pathLst>
                <a:path w="9355" h="1197" fill="none" extrusionOk="0">
                  <a:moveTo>
                    <a:pt x="0" y="1197"/>
                  </a:moveTo>
                  <a:lnTo>
                    <a:pt x="9354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3"/>
            <p:cNvSpPr/>
            <p:nvPr/>
          </p:nvSpPr>
          <p:spPr>
            <a:xfrm>
              <a:off x="1996097" y="509977"/>
              <a:ext cx="425983" cy="174390"/>
            </a:xfrm>
            <a:custGeom>
              <a:avLst/>
              <a:gdLst/>
              <a:ahLst/>
              <a:cxnLst/>
              <a:rect l="l" t="t" r="r" b="b"/>
              <a:pathLst>
                <a:path w="8718" h="3569" fill="none" extrusionOk="0">
                  <a:moveTo>
                    <a:pt x="0" y="3568"/>
                  </a:moveTo>
                  <a:lnTo>
                    <a:pt x="8718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3"/>
            <p:cNvSpPr/>
            <p:nvPr/>
          </p:nvSpPr>
          <p:spPr>
            <a:xfrm>
              <a:off x="2081851" y="551413"/>
              <a:ext cx="367593" cy="279005"/>
            </a:xfrm>
            <a:custGeom>
              <a:avLst/>
              <a:gdLst/>
              <a:ahLst/>
              <a:cxnLst/>
              <a:rect l="l" t="t" r="r" b="b"/>
              <a:pathLst>
                <a:path w="7523" h="5710" fill="none" extrusionOk="0">
                  <a:moveTo>
                    <a:pt x="0" y="5710"/>
                  </a:moveTo>
                  <a:lnTo>
                    <a:pt x="7522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3"/>
            <p:cNvSpPr/>
            <p:nvPr/>
          </p:nvSpPr>
          <p:spPr>
            <a:xfrm>
              <a:off x="2203422" y="584395"/>
              <a:ext cx="281790" cy="363830"/>
            </a:xfrm>
            <a:custGeom>
              <a:avLst/>
              <a:gdLst/>
              <a:ahLst/>
              <a:cxnLst/>
              <a:rect l="l" t="t" r="r" b="b"/>
              <a:pathLst>
                <a:path w="5767" h="7446" fill="none" extrusionOk="0">
                  <a:moveTo>
                    <a:pt x="0" y="7446"/>
                  </a:moveTo>
                  <a:lnTo>
                    <a:pt x="5767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3"/>
            <p:cNvSpPr/>
            <p:nvPr/>
          </p:nvSpPr>
          <p:spPr>
            <a:xfrm>
              <a:off x="2351378" y="607018"/>
              <a:ext cx="178153" cy="424126"/>
            </a:xfrm>
            <a:custGeom>
              <a:avLst/>
              <a:gdLst/>
              <a:ahLst/>
              <a:cxnLst/>
              <a:rect l="l" t="t" r="r" b="b"/>
              <a:pathLst>
                <a:path w="3646" h="8680" fill="none" extrusionOk="0">
                  <a:moveTo>
                    <a:pt x="0" y="8680"/>
                  </a:moveTo>
                  <a:lnTo>
                    <a:pt x="3645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3"/>
            <p:cNvSpPr/>
            <p:nvPr/>
          </p:nvSpPr>
          <p:spPr>
            <a:xfrm>
              <a:off x="2515362" y="616449"/>
              <a:ext cx="62251" cy="457109"/>
            </a:xfrm>
            <a:custGeom>
              <a:avLst/>
              <a:gdLst/>
              <a:ahLst/>
              <a:cxnLst/>
              <a:rect l="l" t="t" r="r" b="b"/>
              <a:pathLst>
                <a:path w="1274" h="9355" fill="none" extrusionOk="0">
                  <a:moveTo>
                    <a:pt x="0" y="9355"/>
                  </a:moveTo>
                  <a:lnTo>
                    <a:pt x="1273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3"/>
            <p:cNvSpPr/>
            <p:nvPr/>
          </p:nvSpPr>
          <p:spPr>
            <a:xfrm>
              <a:off x="2626524" y="614592"/>
              <a:ext cx="58488" cy="457109"/>
            </a:xfrm>
            <a:custGeom>
              <a:avLst/>
              <a:gdLst/>
              <a:ahLst/>
              <a:cxnLst/>
              <a:rect l="l" t="t" r="r" b="b"/>
              <a:pathLst>
                <a:path w="1197" h="9355" fill="none" extrusionOk="0">
                  <a:moveTo>
                    <a:pt x="1197" y="9354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3"/>
            <p:cNvSpPr/>
            <p:nvPr/>
          </p:nvSpPr>
          <p:spPr>
            <a:xfrm>
              <a:off x="2673677" y="598565"/>
              <a:ext cx="174390" cy="426961"/>
            </a:xfrm>
            <a:custGeom>
              <a:avLst/>
              <a:gdLst/>
              <a:ahLst/>
              <a:cxnLst/>
              <a:rect l="l" t="t" r="r" b="b"/>
              <a:pathLst>
                <a:path w="3569" h="8738" fill="none" extrusionOk="0">
                  <a:moveTo>
                    <a:pt x="3568" y="8737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3"/>
            <p:cNvSpPr/>
            <p:nvPr/>
          </p:nvSpPr>
          <p:spPr>
            <a:xfrm>
              <a:off x="2715113" y="572179"/>
              <a:ext cx="279005" cy="366615"/>
            </a:xfrm>
            <a:custGeom>
              <a:avLst/>
              <a:gdLst/>
              <a:ahLst/>
              <a:cxnLst/>
              <a:rect l="l" t="t" r="r" b="b"/>
              <a:pathLst>
                <a:path w="5710" h="7503" fill="none" extrusionOk="0">
                  <a:moveTo>
                    <a:pt x="5710" y="7503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3"/>
            <p:cNvSpPr/>
            <p:nvPr/>
          </p:nvSpPr>
          <p:spPr>
            <a:xfrm>
              <a:off x="2748095" y="535386"/>
              <a:ext cx="364759" cy="281839"/>
            </a:xfrm>
            <a:custGeom>
              <a:avLst/>
              <a:gdLst/>
              <a:ahLst/>
              <a:cxnLst/>
              <a:rect l="l" t="t" r="r" b="b"/>
              <a:pathLst>
                <a:path w="7465" h="5768" fill="none" extrusionOk="0">
                  <a:moveTo>
                    <a:pt x="7465" y="5768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3"/>
            <p:cNvSpPr/>
            <p:nvPr/>
          </p:nvSpPr>
          <p:spPr>
            <a:xfrm>
              <a:off x="2770718" y="491116"/>
              <a:ext cx="424126" cy="179081"/>
            </a:xfrm>
            <a:custGeom>
              <a:avLst/>
              <a:gdLst/>
              <a:ahLst/>
              <a:cxnLst/>
              <a:rect l="l" t="t" r="r" b="b"/>
              <a:pathLst>
                <a:path w="8680" h="3665" fill="none" extrusionOk="0">
                  <a:moveTo>
                    <a:pt x="8680" y="3665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3"/>
            <p:cNvSpPr/>
            <p:nvPr/>
          </p:nvSpPr>
          <p:spPr>
            <a:xfrm>
              <a:off x="2781077" y="443035"/>
              <a:ext cx="456180" cy="62251"/>
            </a:xfrm>
            <a:custGeom>
              <a:avLst/>
              <a:gdLst/>
              <a:ahLst/>
              <a:cxnLst/>
              <a:rect l="l" t="t" r="r" b="b"/>
              <a:pathLst>
                <a:path w="9336" h="1274" fill="none" extrusionOk="0">
                  <a:moveTo>
                    <a:pt x="9336" y="1274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3"/>
            <p:cNvSpPr/>
            <p:nvPr/>
          </p:nvSpPr>
          <p:spPr>
            <a:xfrm>
              <a:off x="2778292" y="335635"/>
              <a:ext cx="457109" cy="58440"/>
            </a:xfrm>
            <a:custGeom>
              <a:avLst/>
              <a:gdLst/>
              <a:ahLst/>
              <a:cxnLst/>
              <a:rect l="l" t="t" r="r" b="b"/>
              <a:pathLst>
                <a:path w="9355" h="1196" fill="none" extrusionOk="0">
                  <a:moveTo>
                    <a:pt x="9354" y="0"/>
                  </a:moveTo>
                  <a:lnTo>
                    <a:pt x="0" y="1196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3"/>
            <p:cNvSpPr/>
            <p:nvPr/>
          </p:nvSpPr>
          <p:spPr>
            <a:xfrm>
              <a:off x="2763194" y="172579"/>
              <a:ext cx="426032" cy="174390"/>
            </a:xfrm>
            <a:custGeom>
              <a:avLst/>
              <a:gdLst/>
              <a:ahLst/>
              <a:cxnLst/>
              <a:rect l="l" t="t" r="r" b="b"/>
              <a:pathLst>
                <a:path w="8719" h="3569" fill="none" extrusionOk="0">
                  <a:moveTo>
                    <a:pt x="8718" y="1"/>
                  </a:moveTo>
                  <a:lnTo>
                    <a:pt x="1" y="3569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3"/>
            <p:cNvSpPr/>
            <p:nvPr/>
          </p:nvSpPr>
          <p:spPr>
            <a:xfrm>
              <a:off x="2735879" y="27457"/>
              <a:ext cx="366615" cy="278076"/>
            </a:xfrm>
            <a:custGeom>
              <a:avLst/>
              <a:gdLst/>
              <a:ahLst/>
              <a:cxnLst/>
              <a:rect l="l" t="t" r="r" b="b"/>
              <a:pathLst>
                <a:path w="7503" h="5691" fill="none" extrusionOk="0">
                  <a:moveTo>
                    <a:pt x="7503" y="0"/>
                  </a:moveTo>
                  <a:lnTo>
                    <a:pt x="0" y="569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3"/>
            <p:cNvSpPr/>
            <p:nvPr/>
          </p:nvSpPr>
          <p:spPr>
            <a:xfrm>
              <a:off x="2699135" y="-91280"/>
              <a:ext cx="282767" cy="364759"/>
            </a:xfrm>
            <a:custGeom>
              <a:avLst/>
              <a:gdLst/>
              <a:ahLst/>
              <a:cxnLst/>
              <a:rect l="l" t="t" r="r" b="b"/>
              <a:pathLst>
                <a:path w="5787" h="7465" fill="none" extrusionOk="0">
                  <a:moveTo>
                    <a:pt x="5786" y="0"/>
                  </a:moveTo>
                  <a:lnTo>
                    <a:pt x="0" y="746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3"/>
            <p:cNvSpPr/>
            <p:nvPr/>
          </p:nvSpPr>
          <p:spPr>
            <a:xfrm>
              <a:off x="2655744" y="-174200"/>
              <a:ext cx="178153" cy="425055"/>
            </a:xfrm>
            <a:custGeom>
              <a:avLst/>
              <a:gdLst/>
              <a:ahLst/>
              <a:cxnLst/>
              <a:rect l="l" t="t" r="r" b="b"/>
              <a:pathLst>
                <a:path w="3646" h="8699" fill="none" extrusionOk="0">
                  <a:moveTo>
                    <a:pt x="3646" y="0"/>
                  </a:moveTo>
                  <a:lnTo>
                    <a:pt x="1" y="869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52" name="Google Shape;152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-403499" y="-646075"/>
            <a:ext cx="2527512" cy="26812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3" name="Google Shape;153;p3"/>
          <p:cNvGrpSpPr/>
          <p:nvPr/>
        </p:nvGrpSpPr>
        <p:grpSpPr>
          <a:xfrm flipH="1">
            <a:off x="-467701" y="3429220"/>
            <a:ext cx="1965289" cy="517060"/>
            <a:chOff x="3539975" y="3523525"/>
            <a:chExt cx="745925" cy="196250"/>
          </a:xfrm>
        </p:grpSpPr>
        <p:sp>
          <p:nvSpPr>
            <p:cNvPr id="154" name="Google Shape;154;p3"/>
            <p:cNvSpPr/>
            <p:nvPr/>
          </p:nvSpPr>
          <p:spPr>
            <a:xfrm>
              <a:off x="353997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3"/>
            <p:cNvSpPr/>
            <p:nvPr/>
          </p:nvSpPr>
          <p:spPr>
            <a:xfrm>
              <a:off x="357662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3"/>
            <p:cNvSpPr/>
            <p:nvPr/>
          </p:nvSpPr>
          <p:spPr>
            <a:xfrm>
              <a:off x="36132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3"/>
            <p:cNvSpPr/>
            <p:nvPr/>
          </p:nvSpPr>
          <p:spPr>
            <a:xfrm>
              <a:off x="364990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3"/>
            <p:cNvSpPr/>
            <p:nvPr/>
          </p:nvSpPr>
          <p:spPr>
            <a:xfrm>
              <a:off x="36865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3"/>
            <p:cNvSpPr/>
            <p:nvPr/>
          </p:nvSpPr>
          <p:spPr>
            <a:xfrm>
              <a:off x="372320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3"/>
            <p:cNvSpPr/>
            <p:nvPr/>
          </p:nvSpPr>
          <p:spPr>
            <a:xfrm>
              <a:off x="375982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3"/>
            <p:cNvSpPr/>
            <p:nvPr/>
          </p:nvSpPr>
          <p:spPr>
            <a:xfrm>
              <a:off x="379647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3"/>
            <p:cNvSpPr/>
            <p:nvPr/>
          </p:nvSpPr>
          <p:spPr>
            <a:xfrm>
              <a:off x="383312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3"/>
            <p:cNvSpPr/>
            <p:nvPr/>
          </p:nvSpPr>
          <p:spPr>
            <a:xfrm>
              <a:off x="386977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3"/>
            <p:cNvSpPr/>
            <p:nvPr/>
          </p:nvSpPr>
          <p:spPr>
            <a:xfrm>
              <a:off x="390642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3"/>
            <p:cNvSpPr/>
            <p:nvPr/>
          </p:nvSpPr>
          <p:spPr>
            <a:xfrm>
              <a:off x="39430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3"/>
            <p:cNvSpPr/>
            <p:nvPr/>
          </p:nvSpPr>
          <p:spPr>
            <a:xfrm>
              <a:off x="397970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3"/>
            <p:cNvSpPr/>
            <p:nvPr/>
          </p:nvSpPr>
          <p:spPr>
            <a:xfrm>
              <a:off x="40163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3"/>
            <p:cNvSpPr/>
            <p:nvPr/>
          </p:nvSpPr>
          <p:spPr>
            <a:xfrm>
              <a:off x="405300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3"/>
            <p:cNvSpPr/>
            <p:nvPr/>
          </p:nvSpPr>
          <p:spPr>
            <a:xfrm>
              <a:off x="408965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6" name="Google Shape;556;p13"/>
          <p:cNvPicPr preferRelativeResize="0"/>
          <p:nvPr/>
        </p:nvPicPr>
        <p:blipFill rotWithShape="1">
          <a:blip r:embed="rId2">
            <a:alphaModFix amt="60000"/>
          </a:blip>
          <a:srcRect l="39" r="29"/>
          <a:stretch/>
        </p:blipFill>
        <p:spPr>
          <a:xfrm rot="10800000" flipH="1">
            <a:off x="0" y="1"/>
            <a:ext cx="914400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557" name="Google Shape;557;p13"/>
          <p:cNvSpPr txBox="1">
            <a:spLocks noGrp="1"/>
          </p:cNvSpPr>
          <p:nvPr>
            <p:ph type="title" hasCustomPrompt="1"/>
          </p:nvPr>
        </p:nvSpPr>
        <p:spPr>
          <a:xfrm>
            <a:off x="817925" y="1535078"/>
            <a:ext cx="821700" cy="5544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r>
              <a:t>xx%</a:t>
            </a:r>
          </a:p>
        </p:txBody>
      </p:sp>
      <p:sp>
        <p:nvSpPr>
          <p:cNvPr id="558" name="Google Shape;558;p13"/>
          <p:cNvSpPr txBox="1">
            <a:spLocks noGrp="1"/>
          </p:cNvSpPr>
          <p:nvPr>
            <p:ph type="subTitle" idx="1"/>
          </p:nvPr>
        </p:nvSpPr>
        <p:spPr>
          <a:xfrm>
            <a:off x="1639675" y="1483450"/>
            <a:ext cx="2887200" cy="3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latin typeface="Aldrich"/>
                <a:ea typeface="Aldrich"/>
                <a:cs typeface="Aldrich"/>
                <a:sym typeface="Aldrich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9" name="Google Shape;559;p13"/>
          <p:cNvSpPr txBox="1">
            <a:spLocks noGrp="1"/>
          </p:cNvSpPr>
          <p:nvPr>
            <p:ph type="subTitle" idx="2"/>
          </p:nvPr>
        </p:nvSpPr>
        <p:spPr>
          <a:xfrm>
            <a:off x="1639675" y="1838040"/>
            <a:ext cx="2349300" cy="5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0" name="Google Shape;560;p13"/>
          <p:cNvSpPr txBox="1">
            <a:spLocks noGrp="1"/>
          </p:cNvSpPr>
          <p:nvPr>
            <p:ph type="title" idx="3" hasCustomPrompt="1"/>
          </p:nvPr>
        </p:nvSpPr>
        <p:spPr>
          <a:xfrm>
            <a:off x="817925" y="2547299"/>
            <a:ext cx="821700" cy="5544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r>
              <a:t>xx%</a:t>
            </a:r>
          </a:p>
        </p:txBody>
      </p:sp>
      <p:sp>
        <p:nvSpPr>
          <p:cNvPr id="561" name="Google Shape;561;p13"/>
          <p:cNvSpPr txBox="1">
            <a:spLocks noGrp="1"/>
          </p:cNvSpPr>
          <p:nvPr>
            <p:ph type="subTitle" idx="4"/>
          </p:nvPr>
        </p:nvSpPr>
        <p:spPr>
          <a:xfrm>
            <a:off x="1639675" y="2497425"/>
            <a:ext cx="2887200" cy="3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2" name="Google Shape;562;p13"/>
          <p:cNvSpPr txBox="1">
            <a:spLocks noGrp="1"/>
          </p:cNvSpPr>
          <p:nvPr>
            <p:ph type="subTitle" idx="5"/>
          </p:nvPr>
        </p:nvSpPr>
        <p:spPr>
          <a:xfrm>
            <a:off x="1639675" y="2852015"/>
            <a:ext cx="2349300" cy="5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3" name="Google Shape;563;p13"/>
          <p:cNvSpPr txBox="1">
            <a:spLocks noGrp="1"/>
          </p:cNvSpPr>
          <p:nvPr>
            <p:ph type="title" idx="6" hasCustomPrompt="1"/>
          </p:nvPr>
        </p:nvSpPr>
        <p:spPr>
          <a:xfrm>
            <a:off x="817925" y="3559519"/>
            <a:ext cx="821700" cy="5544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r>
              <a:t>xx%</a:t>
            </a:r>
          </a:p>
        </p:txBody>
      </p:sp>
      <p:sp>
        <p:nvSpPr>
          <p:cNvPr id="564" name="Google Shape;564;p13"/>
          <p:cNvSpPr txBox="1">
            <a:spLocks noGrp="1"/>
          </p:cNvSpPr>
          <p:nvPr>
            <p:ph type="subTitle" idx="7"/>
          </p:nvPr>
        </p:nvSpPr>
        <p:spPr>
          <a:xfrm>
            <a:off x="1639675" y="3511400"/>
            <a:ext cx="2887200" cy="3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5" name="Google Shape;565;p13"/>
          <p:cNvSpPr txBox="1">
            <a:spLocks noGrp="1"/>
          </p:cNvSpPr>
          <p:nvPr>
            <p:ph type="subTitle" idx="8"/>
          </p:nvPr>
        </p:nvSpPr>
        <p:spPr>
          <a:xfrm>
            <a:off x="1639675" y="3865990"/>
            <a:ext cx="2349300" cy="5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6" name="Google Shape;566;p13"/>
          <p:cNvSpPr txBox="1">
            <a:spLocks noGrp="1"/>
          </p:cNvSpPr>
          <p:nvPr>
            <p:ph type="title" idx="9" hasCustomPrompt="1"/>
          </p:nvPr>
        </p:nvSpPr>
        <p:spPr>
          <a:xfrm>
            <a:off x="4707713" y="1535078"/>
            <a:ext cx="821700" cy="5544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r>
              <a:t>xx%</a:t>
            </a:r>
          </a:p>
        </p:txBody>
      </p:sp>
      <p:sp>
        <p:nvSpPr>
          <p:cNvPr id="567" name="Google Shape;567;p13"/>
          <p:cNvSpPr txBox="1">
            <a:spLocks noGrp="1"/>
          </p:cNvSpPr>
          <p:nvPr>
            <p:ph type="subTitle" idx="13"/>
          </p:nvPr>
        </p:nvSpPr>
        <p:spPr>
          <a:xfrm>
            <a:off x="5529413" y="1483450"/>
            <a:ext cx="2887200" cy="3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8" name="Google Shape;568;p13"/>
          <p:cNvSpPr txBox="1">
            <a:spLocks noGrp="1"/>
          </p:cNvSpPr>
          <p:nvPr>
            <p:ph type="subTitle" idx="14"/>
          </p:nvPr>
        </p:nvSpPr>
        <p:spPr>
          <a:xfrm>
            <a:off x="5529413" y="1838040"/>
            <a:ext cx="2349300" cy="5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9" name="Google Shape;569;p13"/>
          <p:cNvSpPr txBox="1">
            <a:spLocks noGrp="1"/>
          </p:cNvSpPr>
          <p:nvPr>
            <p:ph type="title" idx="15" hasCustomPrompt="1"/>
          </p:nvPr>
        </p:nvSpPr>
        <p:spPr>
          <a:xfrm>
            <a:off x="4707713" y="2547299"/>
            <a:ext cx="821700" cy="5544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r>
              <a:t>xx%</a:t>
            </a:r>
          </a:p>
        </p:txBody>
      </p:sp>
      <p:sp>
        <p:nvSpPr>
          <p:cNvPr id="570" name="Google Shape;570;p13"/>
          <p:cNvSpPr txBox="1">
            <a:spLocks noGrp="1"/>
          </p:cNvSpPr>
          <p:nvPr>
            <p:ph type="subTitle" idx="16"/>
          </p:nvPr>
        </p:nvSpPr>
        <p:spPr>
          <a:xfrm>
            <a:off x="5529413" y="2497425"/>
            <a:ext cx="2887200" cy="3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1" name="Google Shape;571;p13"/>
          <p:cNvSpPr txBox="1">
            <a:spLocks noGrp="1"/>
          </p:cNvSpPr>
          <p:nvPr>
            <p:ph type="subTitle" idx="17"/>
          </p:nvPr>
        </p:nvSpPr>
        <p:spPr>
          <a:xfrm>
            <a:off x="5529413" y="2852015"/>
            <a:ext cx="2349300" cy="5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2" name="Google Shape;572;p13"/>
          <p:cNvSpPr txBox="1">
            <a:spLocks noGrp="1"/>
          </p:cNvSpPr>
          <p:nvPr>
            <p:ph type="title" idx="18" hasCustomPrompt="1"/>
          </p:nvPr>
        </p:nvSpPr>
        <p:spPr>
          <a:xfrm>
            <a:off x="4707713" y="3559519"/>
            <a:ext cx="821700" cy="5544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r>
              <a:t>xx%</a:t>
            </a:r>
          </a:p>
        </p:txBody>
      </p:sp>
      <p:sp>
        <p:nvSpPr>
          <p:cNvPr id="573" name="Google Shape;573;p13"/>
          <p:cNvSpPr txBox="1">
            <a:spLocks noGrp="1"/>
          </p:cNvSpPr>
          <p:nvPr>
            <p:ph type="subTitle" idx="19"/>
          </p:nvPr>
        </p:nvSpPr>
        <p:spPr>
          <a:xfrm>
            <a:off x="5529413" y="3511400"/>
            <a:ext cx="2887200" cy="3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4" name="Google Shape;574;p13"/>
          <p:cNvSpPr txBox="1">
            <a:spLocks noGrp="1"/>
          </p:cNvSpPr>
          <p:nvPr>
            <p:ph type="subTitle" idx="20"/>
          </p:nvPr>
        </p:nvSpPr>
        <p:spPr>
          <a:xfrm>
            <a:off x="5529413" y="3865990"/>
            <a:ext cx="2349300" cy="5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5" name="Google Shape;575;p13"/>
          <p:cNvSpPr txBox="1">
            <a:spLocks noGrp="1"/>
          </p:cNvSpPr>
          <p:nvPr>
            <p:ph type="title" idx="21"/>
          </p:nvPr>
        </p:nvSpPr>
        <p:spPr>
          <a:xfrm>
            <a:off x="715500" y="538250"/>
            <a:ext cx="7713000" cy="420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>
            <a:endParaRPr/>
          </a:p>
        </p:txBody>
      </p:sp>
      <p:grpSp>
        <p:nvGrpSpPr>
          <p:cNvPr id="576" name="Google Shape;576;p13"/>
          <p:cNvGrpSpPr/>
          <p:nvPr/>
        </p:nvGrpSpPr>
        <p:grpSpPr>
          <a:xfrm>
            <a:off x="8246982" y="3524700"/>
            <a:ext cx="1039906" cy="679800"/>
            <a:chOff x="4082325" y="3790650"/>
            <a:chExt cx="1039906" cy="679800"/>
          </a:xfrm>
        </p:grpSpPr>
        <p:sp>
          <p:nvSpPr>
            <p:cNvPr id="577" name="Google Shape;577;p13"/>
            <p:cNvSpPr/>
            <p:nvPr/>
          </p:nvSpPr>
          <p:spPr>
            <a:xfrm>
              <a:off x="4082325" y="3790650"/>
              <a:ext cx="1039906" cy="94858"/>
            </a:xfrm>
            <a:custGeom>
              <a:avLst/>
              <a:gdLst/>
              <a:ahLst/>
              <a:cxnLst/>
              <a:rect l="l" t="t" r="r" b="b"/>
              <a:pathLst>
                <a:path w="15874" h="1448" fill="none" extrusionOk="0">
                  <a:moveTo>
                    <a:pt x="1" y="1"/>
                  </a:moveTo>
                  <a:cubicBezTo>
                    <a:pt x="1138" y="1"/>
                    <a:pt x="1138" y="1447"/>
                    <a:pt x="2276" y="1447"/>
                  </a:cubicBezTo>
                  <a:cubicBezTo>
                    <a:pt x="3395" y="1447"/>
                    <a:pt x="3395" y="1"/>
                    <a:pt x="4533" y="1"/>
                  </a:cubicBezTo>
                  <a:cubicBezTo>
                    <a:pt x="5671" y="1"/>
                    <a:pt x="5671" y="1447"/>
                    <a:pt x="6809" y="1447"/>
                  </a:cubicBezTo>
                  <a:cubicBezTo>
                    <a:pt x="7947" y="1447"/>
                    <a:pt x="7947" y="1"/>
                    <a:pt x="9065" y="1"/>
                  </a:cubicBezTo>
                  <a:cubicBezTo>
                    <a:pt x="10203" y="1"/>
                    <a:pt x="10203" y="1447"/>
                    <a:pt x="11341" y="1447"/>
                  </a:cubicBezTo>
                  <a:cubicBezTo>
                    <a:pt x="12479" y="1447"/>
                    <a:pt x="12479" y="1"/>
                    <a:pt x="13617" y="1"/>
                  </a:cubicBezTo>
                  <a:cubicBezTo>
                    <a:pt x="14736" y="1"/>
                    <a:pt x="14736" y="1447"/>
                    <a:pt x="15873" y="1447"/>
                  </a:cubicBezTo>
                </a:path>
              </a:pathLst>
            </a:custGeom>
            <a:solidFill>
              <a:schemeClr val="lt1"/>
            </a:solidFill>
            <a:ln w="12050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13"/>
            <p:cNvSpPr/>
            <p:nvPr/>
          </p:nvSpPr>
          <p:spPr>
            <a:xfrm>
              <a:off x="4082325" y="4083808"/>
              <a:ext cx="1039906" cy="94793"/>
            </a:xfrm>
            <a:custGeom>
              <a:avLst/>
              <a:gdLst/>
              <a:ahLst/>
              <a:cxnLst/>
              <a:rect l="l" t="t" r="r" b="b"/>
              <a:pathLst>
                <a:path w="15874" h="1447" fill="none" extrusionOk="0">
                  <a:moveTo>
                    <a:pt x="1" y="0"/>
                  </a:moveTo>
                  <a:cubicBezTo>
                    <a:pt x="1138" y="0"/>
                    <a:pt x="1138" y="1447"/>
                    <a:pt x="2276" y="1447"/>
                  </a:cubicBezTo>
                  <a:cubicBezTo>
                    <a:pt x="3395" y="1447"/>
                    <a:pt x="3395" y="0"/>
                    <a:pt x="4533" y="0"/>
                  </a:cubicBezTo>
                  <a:cubicBezTo>
                    <a:pt x="5671" y="0"/>
                    <a:pt x="5671" y="1447"/>
                    <a:pt x="6809" y="1447"/>
                  </a:cubicBezTo>
                  <a:cubicBezTo>
                    <a:pt x="7947" y="1447"/>
                    <a:pt x="7947" y="0"/>
                    <a:pt x="9065" y="0"/>
                  </a:cubicBezTo>
                  <a:cubicBezTo>
                    <a:pt x="10203" y="0"/>
                    <a:pt x="10203" y="1447"/>
                    <a:pt x="11341" y="1447"/>
                  </a:cubicBezTo>
                  <a:cubicBezTo>
                    <a:pt x="12479" y="1447"/>
                    <a:pt x="12479" y="0"/>
                    <a:pt x="13617" y="0"/>
                  </a:cubicBezTo>
                  <a:cubicBezTo>
                    <a:pt x="14736" y="0"/>
                    <a:pt x="14736" y="1447"/>
                    <a:pt x="15873" y="1447"/>
                  </a:cubicBezTo>
                </a:path>
              </a:pathLst>
            </a:custGeom>
            <a:solidFill>
              <a:schemeClr val="lt1"/>
            </a:solidFill>
            <a:ln w="12050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13"/>
            <p:cNvSpPr/>
            <p:nvPr/>
          </p:nvSpPr>
          <p:spPr>
            <a:xfrm>
              <a:off x="4082325" y="4375657"/>
              <a:ext cx="1039906" cy="94793"/>
            </a:xfrm>
            <a:custGeom>
              <a:avLst/>
              <a:gdLst/>
              <a:ahLst/>
              <a:cxnLst/>
              <a:rect l="l" t="t" r="r" b="b"/>
              <a:pathLst>
                <a:path w="15874" h="1447" fill="none" extrusionOk="0">
                  <a:moveTo>
                    <a:pt x="1" y="0"/>
                  </a:moveTo>
                  <a:cubicBezTo>
                    <a:pt x="1138" y="0"/>
                    <a:pt x="1138" y="1447"/>
                    <a:pt x="2276" y="1447"/>
                  </a:cubicBezTo>
                  <a:cubicBezTo>
                    <a:pt x="3395" y="1447"/>
                    <a:pt x="3395" y="0"/>
                    <a:pt x="4533" y="0"/>
                  </a:cubicBezTo>
                  <a:cubicBezTo>
                    <a:pt x="5671" y="0"/>
                    <a:pt x="5671" y="1447"/>
                    <a:pt x="6809" y="1447"/>
                  </a:cubicBezTo>
                  <a:cubicBezTo>
                    <a:pt x="7947" y="1447"/>
                    <a:pt x="7947" y="0"/>
                    <a:pt x="9065" y="0"/>
                  </a:cubicBezTo>
                  <a:cubicBezTo>
                    <a:pt x="10203" y="0"/>
                    <a:pt x="10203" y="1447"/>
                    <a:pt x="11341" y="1447"/>
                  </a:cubicBezTo>
                  <a:cubicBezTo>
                    <a:pt x="12479" y="1447"/>
                    <a:pt x="12479" y="0"/>
                    <a:pt x="13617" y="0"/>
                  </a:cubicBezTo>
                  <a:cubicBezTo>
                    <a:pt x="14736" y="0"/>
                    <a:pt x="14736" y="1447"/>
                    <a:pt x="15873" y="1447"/>
                  </a:cubicBezTo>
                </a:path>
              </a:pathLst>
            </a:custGeom>
            <a:solidFill>
              <a:schemeClr val="lt1"/>
            </a:solidFill>
            <a:ln w="12050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0" name="Google Shape;580;p13"/>
          <p:cNvGrpSpPr/>
          <p:nvPr/>
        </p:nvGrpSpPr>
        <p:grpSpPr>
          <a:xfrm>
            <a:off x="-846423" y="4392645"/>
            <a:ext cx="1965289" cy="517060"/>
            <a:chOff x="3539975" y="3523525"/>
            <a:chExt cx="745925" cy="196250"/>
          </a:xfrm>
        </p:grpSpPr>
        <p:sp>
          <p:nvSpPr>
            <p:cNvPr id="581" name="Google Shape;581;p13"/>
            <p:cNvSpPr/>
            <p:nvPr/>
          </p:nvSpPr>
          <p:spPr>
            <a:xfrm>
              <a:off x="353997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13"/>
            <p:cNvSpPr/>
            <p:nvPr/>
          </p:nvSpPr>
          <p:spPr>
            <a:xfrm>
              <a:off x="357662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13"/>
            <p:cNvSpPr/>
            <p:nvPr/>
          </p:nvSpPr>
          <p:spPr>
            <a:xfrm>
              <a:off x="36132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13"/>
            <p:cNvSpPr/>
            <p:nvPr/>
          </p:nvSpPr>
          <p:spPr>
            <a:xfrm>
              <a:off x="364990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13"/>
            <p:cNvSpPr/>
            <p:nvPr/>
          </p:nvSpPr>
          <p:spPr>
            <a:xfrm>
              <a:off x="36865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13"/>
            <p:cNvSpPr/>
            <p:nvPr/>
          </p:nvSpPr>
          <p:spPr>
            <a:xfrm>
              <a:off x="372320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13"/>
            <p:cNvSpPr/>
            <p:nvPr/>
          </p:nvSpPr>
          <p:spPr>
            <a:xfrm>
              <a:off x="375982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13"/>
            <p:cNvSpPr/>
            <p:nvPr/>
          </p:nvSpPr>
          <p:spPr>
            <a:xfrm>
              <a:off x="379647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13"/>
            <p:cNvSpPr/>
            <p:nvPr/>
          </p:nvSpPr>
          <p:spPr>
            <a:xfrm>
              <a:off x="383312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13"/>
            <p:cNvSpPr/>
            <p:nvPr/>
          </p:nvSpPr>
          <p:spPr>
            <a:xfrm>
              <a:off x="386977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13"/>
            <p:cNvSpPr/>
            <p:nvPr/>
          </p:nvSpPr>
          <p:spPr>
            <a:xfrm>
              <a:off x="390642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13"/>
            <p:cNvSpPr/>
            <p:nvPr/>
          </p:nvSpPr>
          <p:spPr>
            <a:xfrm>
              <a:off x="39430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13"/>
            <p:cNvSpPr/>
            <p:nvPr/>
          </p:nvSpPr>
          <p:spPr>
            <a:xfrm>
              <a:off x="397970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13"/>
            <p:cNvSpPr/>
            <p:nvPr/>
          </p:nvSpPr>
          <p:spPr>
            <a:xfrm>
              <a:off x="40163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13"/>
            <p:cNvSpPr/>
            <p:nvPr/>
          </p:nvSpPr>
          <p:spPr>
            <a:xfrm>
              <a:off x="405300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13"/>
            <p:cNvSpPr/>
            <p:nvPr/>
          </p:nvSpPr>
          <p:spPr>
            <a:xfrm>
              <a:off x="408965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7" name="Google Shape;597;p13"/>
          <p:cNvGrpSpPr/>
          <p:nvPr/>
        </p:nvGrpSpPr>
        <p:grpSpPr>
          <a:xfrm flipH="1">
            <a:off x="-3594575" y="-199329"/>
            <a:ext cx="4000413" cy="3175881"/>
            <a:chOff x="5207925" y="-1994879"/>
            <a:chExt cx="4000413" cy="3175881"/>
          </a:xfrm>
        </p:grpSpPr>
        <p:sp>
          <p:nvSpPr>
            <p:cNvPr id="598" name="Google Shape;598;p13"/>
            <p:cNvSpPr/>
            <p:nvPr/>
          </p:nvSpPr>
          <p:spPr>
            <a:xfrm>
              <a:off x="5256209" y="-1994879"/>
              <a:ext cx="3952129" cy="3103920"/>
            </a:xfrm>
            <a:custGeom>
              <a:avLst/>
              <a:gdLst/>
              <a:ahLst/>
              <a:cxnLst/>
              <a:rect l="l" t="t" r="r" b="b"/>
              <a:pathLst>
                <a:path w="89954" h="70648" fill="none" extrusionOk="0">
                  <a:moveTo>
                    <a:pt x="89954" y="70647"/>
                  </a:moveTo>
                  <a:lnTo>
                    <a:pt x="1" y="70647"/>
                  </a:ln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13"/>
            <p:cNvSpPr/>
            <p:nvPr/>
          </p:nvSpPr>
          <p:spPr>
            <a:xfrm>
              <a:off x="5579917" y="1036061"/>
              <a:ext cx="144942" cy="144942"/>
            </a:xfrm>
            <a:custGeom>
              <a:avLst/>
              <a:gdLst/>
              <a:ahLst/>
              <a:cxnLst/>
              <a:rect l="l" t="t" r="r" b="b"/>
              <a:pathLst>
                <a:path w="3299" h="3299" extrusionOk="0">
                  <a:moveTo>
                    <a:pt x="0" y="1"/>
                  </a:moveTo>
                  <a:lnTo>
                    <a:pt x="0" y="3299"/>
                  </a:lnTo>
                  <a:lnTo>
                    <a:pt x="3298" y="3299"/>
                  </a:lnTo>
                  <a:lnTo>
                    <a:pt x="329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13"/>
            <p:cNvSpPr/>
            <p:nvPr/>
          </p:nvSpPr>
          <p:spPr>
            <a:xfrm>
              <a:off x="5207925" y="352772"/>
              <a:ext cx="96613" cy="394888"/>
            </a:xfrm>
            <a:custGeom>
              <a:avLst/>
              <a:gdLst/>
              <a:ahLst/>
              <a:cxnLst/>
              <a:rect l="l" t="t" r="r" b="b"/>
              <a:pathLst>
                <a:path w="2199" h="8988" extrusionOk="0">
                  <a:moveTo>
                    <a:pt x="0" y="0"/>
                  </a:moveTo>
                  <a:lnTo>
                    <a:pt x="0" y="8988"/>
                  </a:lnTo>
                  <a:lnTo>
                    <a:pt x="2199" y="8988"/>
                  </a:lnTo>
                  <a:lnTo>
                    <a:pt x="219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2">
  <p:cSld name="CUSTOM_1_1_1_1_1_2_1_1">
    <p:spTree>
      <p:nvGrpSpPr>
        <p:cNvPr id="1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8" name="Google Shape;908;p20"/>
          <p:cNvPicPr preferRelativeResize="0"/>
          <p:nvPr/>
        </p:nvPicPr>
        <p:blipFill rotWithShape="1">
          <a:blip r:embed="rId2">
            <a:alphaModFix amt="60000"/>
          </a:blip>
          <a:srcRect t="9" b="9"/>
          <a:stretch/>
        </p:blipFill>
        <p:spPr>
          <a:xfrm>
            <a:off x="0" y="1"/>
            <a:ext cx="914400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909" name="Google Shape;909;p20"/>
          <p:cNvSpPr txBox="1">
            <a:spLocks noGrp="1"/>
          </p:cNvSpPr>
          <p:nvPr>
            <p:ph type="subTitle" idx="1"/>
          </p:nvPr>
        </p:nvSpPr>
        <p:spPr>
          <a:xfrm>
            <a:off x="6500284" y="2800350"/>
            <a:ext cx="1928100" cy="35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latin typeface="Aldrich"/>
                <a:ea typeface="Aldrich"/>
                <a:cs typeface="Aldrich"/>
                <a:sym typeface="Aldrich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0" name="Google Shape;910;p20"/>
          <p:cNvSpPr txBox="1">
            <a:spLocks noGrp="1"/>
          </p:cNvSpPr>
          <p:nvPr>
            <p:ph type="subTitle" idx="2"/>
          </p:nvPr>
        </p:nvSpPr>
        <p:spPr>
          <a:xfrm>
            <a:off x="6500273" y="3062422"/>
            <a:ext cx="1928100" cy="76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1" name="Google Shape;911;p20"/>
          <p:cNvSpPr txBox="1">
            <a:spLocks noGrp="1"/>
          </p:cNvSpPr>
          <p:nvPr>
            <p:ph type="subTitle" idx="3"/>
          </p:nvPr>
        </p:nvSpPr>
        <p:spPr>
          <a:xfrm>
            <a:off x="4572006" y="2800350"/>
            <a:ext cx="1928100" cy="35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latin typeface="Aldrich"/>
                <a:ea typeface="Aldrich"/>
                <a:cs typeface="Aldrich"/>
                <a:sym typeface="Aldrich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2" name="Google Shape;912;p20"/>
          <p:cNvSpPr txBox="1">
            <a:spLocks noGrp="1"/>
          </p:cNvSpPr>
          <p:nvPr>
            <p:ph type="subTitle" idx="4"/>
          </p:nvPr>
        </p:nvSpPr>
        <p:spPr>
          <a:xfrm>
            <a:off x="4571984" y="3062422"/>
            <a:ext cx="1928100" cy="76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3" name="Google Shape;913;p20"/>
          <p:cNvSpPr txBox="1">
            <a:spLocks noGrp="1"/>
          </p:cNvSpPr>
          <p:nvPr>
            <p:ph type="title"/>
          </p:nvPr>
        </p:nvSpPr>
        <p:spPr>
          <a:xfrm>
            <a:off x="715500" y="538250"/>
            <a:ext cx="7713000" cy="420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>
            <a:endParaRPr/>
          </a:p>
        </p:txBody>
      </p:sp>
      <p:sp>
        <p:nvSpPr>
          <p:cNvPr id="914" name="Google Shape;914;p20"/>
          <p:cNvSpPr txBox="1">
            <a:spLocks noGrp="1"/>
          </p:cNvSpPr>
          <p:nvPr>
            <p:ph type="subTitle" idx="5"/>
          </p:nvPr>
        </p:nvSpPr>
        <p:spPr>
          <a:xfrm>
            <a:off x="2643734" y="2800363"/>
            <a:ext cx="1928100" cy="35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latin typeface="Aldrich"/>
                <a:ea typeface="Aldrich"/>
                <a:cs typeface="Aldrich"/>
                <a:sym typeface="Aldrich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5" name="Google Shape;915;p20"/>
          <p:cNvSpPr txBox="1">
            <a:spLocks noGrp="1"/>
          </p:cNvSpPr>
          <p:nvPr>
            <p:ph type="subTitle" idx="6"/>
          </p:nvPr>
        </p:nvSpPr>
        <p:spPr>
          <a:xfrm>
            <a:off x="2643718" y="3062447"/>
            <a:ext cx="1928100" cy="76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6" name="Google Shape;916;p20"/>
          <p:cNvSpPr txBox="1">
            <a:spLocks noGrp="1"/>
          </p:cNvSpPr>
          <p:nvPr>
            <p:ph type="subTitle" idx="7"/>
          </p:nvPr>
        </p:nvSpPr>
        <p:spPr>
          <a:xfrm>
            <a:off x="715527" y="2800363"/>
            <a:ext cx="1928100" cy="35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latin typeface="Aldrich"/>
                <a:ea typeface="Aldrich"/>
                <a:cs typeface="Aldrich"/>
                <a:sym typeface="Aldrich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7" name="Google Shape;917;p20"/>
          <p:cNvSpPr txBox="1">
            <a:spLocks noGrp="1"/>
          </p:cNvSpPr>
          <p:nvPr>
            <p:ph type="subTitle" idx="8"/>
          </p:nvPr>
        </p:nvSpPr>
        <p:spPr>
          <a:xfrm>
            <a:off x="715500" y="3062447"/>
            <a:ext cx="1928100" cy="76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918" name="Google Shape;918;p20"/>
          <p:cNvGrpSpPr/>
          <p:nvPr/>
        </p:nvGrpSpPr>
        <p:grpSpPr>
          <a:xfrm>
            <a:off x="398750" y="1564070"/>
            <a:ext cx="282284" cy="284718"/>
            <a:chOff x="431259" y="3302025"/>
            <a:chExt cx="215616" cy="217475"/>
          </a:xfrm>
        </p:grpSpPr>
        <p:sp>
          <p:nvSpPr>
            <p:cNvPr id="919" name="Google Shape;919;p20"/>
            <p:cNvSpPr/>
            <p:nvPr/>
          </p:nvSpPr>
          <p:spPr>
            <a:xfrm>
              <a:off x="431259" y="3425950"/>
              <a:ext cx="214125" cy="93550"/>
            </a:xfrm>
            <a:custGeom>
              <a:avLst/>
              <a:gdLst/>
              <a:ahLst/>
              <a:cxnLst/>
              <a:rect l="l" t="t" r="r" b="b"/>
              <a:pathLst>
                <a:path w="8565" h="3742" extrusionOk="0">
                  <a:moveTo>
                    <a:pt x="1" y="0"/>
                  </a:moveTo>
                  <a:cubicBezTo>
                    <a:pt x="290" y="2141"/>
                    <a:pt x="2122" y="3742"/>
                    <a:pt x="4283" y="3742"/>
                  </a:cubicBezTo>
                  <a:cubicBezTo>
                    <a:pt x="6443" y="3742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20"/>
            <p:cNvSpPr/>
            <p:nvPr/>
          </p:nvSpPr>
          <p:spPr>
            <a:xfrm>
              <a:off x="432750" y="3302025"/>
              <a:ext cx="214125" cy="94050"/>
            </a:xfrm>
            <a:custGeom>
              <a:avLst/>
              <a:gdLst/>
              <a:ahLst/>
              <a:cxnLst/>
              <a:rect l="l" t="t" r="r" b="b"/>
              <a:pathLst>
                <a:path w="8565" h="3762" extrusionOk="0">
                  <a:moveTo>
                    <a:pt x="1" y="0"/>
                  </a:moveTo>
                  <a:cubicBezTo>
                    <a:pt x="271" y="2141"/>
                    <a:pt x="2103" y="3761"/>
                    <a:pt x="4283" y="3761"/>
                  </a:cubicBezTo>
                  <a:cubicBezTo>
                    <a:pt x="6443" y="3761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1" name="Google Shape;921;p20"/>
          <p:cNvGrpSpPr/>
          <p:nvPr/>
        </p:nvGrpSpPr>
        <p:grpSpPr>
          <a:xfrm>
            <a:off x="357713" y="3191775"/>
            <a:ext cx="357454" cy="956304"/>
            <a:chOff x="357713" y="600975"/>
            <a:chExt cx="357454" cy="956304"/>
          </a:xfrm>
        </p:grpSpPr>
        <p:sp>
          <p:nvSpPr>
            <p:cNvPr id="922" name="Google Shape;922;p20"/>
            <p:cNvSpPr/>
            <p:nvPr/>
          </p:nvSpPr>
          <p:spPr>
            <a:xfrm>
              <a:off x="357713" y="600975"/>
              <a:ext cx="357454" cy="357454"/>
            </a:xfrm>
            <a:custGeom>
              <a:avLst/>
              <a:gdLst/>
              <a:ahLst/>
              <a:cxnLst/>
              <a:rect l="l" t="t" r="r" b="b"/>
              <a:pathLst>
                <a:path w="6539" h="6539" fill="none" extrusionOk="0">
                  <a:moveTo>
                    <a:pt x="3954" y="367"/>
                  </a:moveTo>
                  <a:cubicBezTo>
                    <a:pt x="5535" y="752"/>
                    <a:pt x="6538" y="2353"/>
                    <a:pt x="6152" y="3954"/>
                  </a:cubicBezTo>
                  <a:cubicBezTo>
                    <a:pt x="5767" y="5535"/>
                    <a:pt x="4166" y="6538"/>
                    <a:pt x="2584" y="6153"/>
                  </a:cubicBezTo>
                  <a:cubicBezTo>
                    <a:pt x="984" y="5767"/>
                    <a:pt x="0" y="4166"/>
                    <a:pt x="366" y="2585"/>
                  </a:cubicBezTo>
                  <a:cubicBezTo>
                    <a:pt x="752" y="984"/>
                    <a:pt x="2353" y="0"/>
                    <a:pt x="3954" y="36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20"/>
            <p:cNvSpPr/>
            <p:nvPr/>
          </p:nvSpPr>
          <p:spPr>
            <a:xfrm>
              <a:off x="374549" y="819196"/>
              <a:ext cx="324765" cy="324765"/>
            </a:xfrm>
            <a:custGeom>
              <a:avLst/>
              <a:gdLst/>
              <a:ahLst/>
              <a:cxnLst/>
              <a:rect l="l" t="t" r="r" b="b"/>
              <a:pathLst>
                <a:path w="5941" h="5941" fill="none" extrusionOk="0">
                  <a:moveTo>
                    <a:pt x="5941" y="2971"/>
                  </a:moveTo>
                  <a:cubicBezTo>
                    <a:pt x="5941" y="4610"/>
                    <a:pt x="4610" y="5941"/>
                    <a:pt x="2971" y="5941"/>
                  </a:cubicBezTo>
                  <a:cubicBezTo>
                    <a:pt x="1331" y="5941"/>
                    <a:pt x="1" y="4610"/>
                    <a:pt x="1" y="2971"/>
                  </a:cubicBezTo>
                  <a:cubicBezTo>
                    <a:pt x="1" y="1331"/>
                    <a:pt x="1331" y="1"/>
                    <a:pt x="2971" y="1"/>
                  </a:cubicBezTo>
                  <a:cubicBezTo>
                    <a:pt x="4610" y="1"/>
                    <a:pt x="5941" y="1331"/>
                    <a:pt x="5941" y="297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20"/>
            <p:cNvSpPr/>
            <p:nvPr/>
          </p:nvSpPr>
          <p:spPr>
            <a:xfrm>
              <a:off x="357713" y="997347"/>
              <a:ext cx="357454" cy="357509"/>
            </a:xfrm>
            <a:custGeom>
              <a:avLst/>
              <a:gdLst/>
              <a:ahLst/>
              <a:cxnLst/>
              <a:rect l="l" t="t" r="r" b="b"/>
              <a:pathLst>
                <a:path w="6539" h="6540" fill="none" extrusionOk="0">
                  <a:moveTo>
                    <a:pt x="3954" y="387"/>
                  </a:moveTo>
                  <a:cubicBezTo>
                    <a:pt x="5555" y="753"/>
                    <a:pt x="6538" y="2354"/>
                    <a:pt x="6152" y="3955"/>
                  </a:cubicBezTo>
                  <a:cubicBezTo>
                    <a:pt x="5767" y="5556"/>
                    <a:pt x="4166" y="6539"/>
                    <a:pt x="2584" y="6153"/>
                  </a:cubicBezTo>
                  <a:cubicBezTo>
                    <a:pt x="984" y="5787"/>
                    <a:pt x="0" y="4186"/>
                    <a:pt x="366" y="2585"/>
                  </a:cubicBezTo>
                  <a:cubicBezTo>
                    <a:pt x="752" y="985"/>
                    <a:pt x="2353" y="1"/>
                    <a:pt x="3954" y="38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20"/>
            <p:cNvSpPr/>
            <p:nvPr/>
          </p:nvSpPr>
          <p:spPr>
            <a:xfrm>
              <a:off x="358751" y="1200863"/>
              <a:ext cx="356416" cy="356416"/>
            </a:xfrm>
            <a:custGeom>
              <a:avLst/>
              <a:gdLst/>
              <a:ahLst/>
              <a:cxnLst/>
              <a:rect l="l" t="t" r="r" b="b"/>
              <a:pathLst>
                <a:path w="6520" h="6520" fill="none" extrusionOk="0">
                  <a:moveTo>
                    <a:pt x="5362" y="1158"/>
                  </a:moveTo>
                  <a:cubicBezTo>
                    <a:pt x="6519" y="2315"/>
                    <a:pt x="6519" y="4186"/>
                    <a:pt x="5362" y="5343"/>
                  </a:cubicBezTo>
                  <a:cubicBezTo>
                    <a:pt x="4186" y="6519"/>
                    <a:pt x="2315" y="6519"/>
                    <a:pt x="1157" y="5343"/>
                  </a:cubicBezTo>
                  <a:cubicBezTo>
                    <a:pt x="0" y="4186"/>
                    <a:pt x="0" y="2315"/>
                    <a:pt x="1157" y="1158"/>
                  </a:cubicBezTo>
                  <a:cubicBezTo>
                    <a:pt x="2315" y="0"/>
                    <a:pt x="4186" y="0"/>
                    <a:pt x="5362" y="115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6" name="Google Shape;926;p20"/>
          <p:cNvGrpSpPr/>
          <p:nvPr/>
        </p:nvGrpSpPr>
        <p:grpSpPr>
          <a:xfrm>
            <a:off x="239464" y="4378897"/>
            <a:ext cx="2019176" cy="2019176"/>
            <a:chOff x="1943325" y="-220375"/>
            <a:chExt cx="1298672" cy="1298672"/>
          </a:xfrm>
        </p:grpSpPr>
        <p:sp>
          <p:nvSpPr>
            <p:cNvPr id="927" name="Google Shape;927;p20"/>
            <p:cNvSpPr/>
            <p:nvPr/>
          </p:nvSpPr>
          <p:spPr>
            <a:xfrm>
              <a:off x="2582255" y="-220375"/>
              <a:ext cx="49" cy="460871"/>
            </a:xfrm>
            <a:custGeom>
              <a:avLst/>
              <a:gdLst/>
              <a:ahLst/>
              <a:cxnLst/>
              <a:rect l="l" t="t" r="r" b="b"/>
              <a:pathLst>
                <a:path w="1" h="9432" fill="none" extrusionOk="0">
                  <a:moveTo>
                    <a:pt x="0" y="0"/>
                  </a:moveTo>
                  <a:lnTo>
                    <a:pt x="0" y="943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20"/>
            <p:cNvSpPr/>
            <p:nvPr/>
          </p:nvSpPr>
          <p:spPr>
            <a:xfrm>
              <a:off x="2414509" y="-195895"/>
              <a:ext cx="118785" cy="444844"/>
            </a:xfrm>
            <a:custGeom>
              <a:avLst/>
              <a:gdLst/>
              <a:ahLst/>
              <a:cxnLst/>
              <a:rect l="l" t="t" r="r" b="b"/>
              <a:pathLst>
                <a:path w="2431" h="9104" fill="none" extrusionOk="0">
                  <a:moveTo>
                    <a:pt x="0" y="1"/>
                  </a:moveTo>
                  <a:lnTo>
                    <a:pt x="2431" y="910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20"/>
            <p:cNvSpPr/>
            <p:nvPr/>
          </p:nvSpPr>
          <p:spPr>
            <a:xfrm>
              <a:off x="2259027" y="-128024"/>
              <a:ext cx="229996" cy="398669"/>
            </a:xfrm>
            <a:custGeom>
              <a:avLst/>
              <a:gdLst/>
              <a:ahLst/>
              <a:cxnLst/>
              <a:rect l="l" t="t" r="r" b="b"/>
              <a:pathLst>
                <a:path w="4707" h="8159" fill="none" extrusionOk="0">
                  <a:moveTo>
                    <a:pt x="0" y="0"/>
                  </a:moveTo>
                  <a:lnTo>
                    <a:pt x="4706" y="815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20"/>
            <p:cNvSpPr/>
            <p:nvPr/>
          </p:nvSpPr>
          <p:spPr>
            <a:xfrm>
              <a:off x="2126121" y="-22481"/>
              <a:ext cx="325180" cy="325180"/>
            </a:xfrm>
            <a:custGeom>
              <a:avLst/>
              <a:gdLst/>
              <a:ahLst/>
              <a:cxnLst/>
              <a:rect l="l" t="t" r="r" b="b"/>
              <a:pathLst>
                <a:path w="6655" h="6655" fill="none" extrusionOk="0">
                  <a:moveTo>
                    <a:pt x="1" y="0"/>
                  </a:moveTo>
                  <a:lnTo>
                    <a:pt x="6655" y="665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20"/>
            <p:cNvSpPr/>
            <p:nvPr/>
          </p:nvSpPr>
          <p:spPr>
            <a:xfrm>
              <a:off x="2025317" y="113211"/>
              <a:ext cx="398669" cy="230924"/>
            </a:xfrm>
            <a:custGeom>
              <a:avLst/>
              <a:gdLst/>
              <a:ahLst/>
              <a:cxnLst/>
              <a:rect l="l" t="t" r="r" b="b"/>
              <a:pathLst>
                <a:path w="8159" h="4726" fill="none" extrusionOk="0">
                  <a:moveTo>
                    <a:pt x="0" y="1"/>
                  </a:moveTo>
                  <a:lnTo>
                    <a:pt x="8158" y="4726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20"/>
            <p:cNvSpPr/>
            <p:nvPr/>
          </p:nvSpPr>
          <p:spPr>
            <a:xfrm>
              <a:off x="1963114" y="270598"/>
              <a:ext cx="444844" cy="119713"/>
            </a:xfrm>
            <a:custGeom>
              <a:avLst/>
              <a:gdLst/>
              <a:ahLst/>
              <a:cxnLst/>
              <a:rect l="l" t="t" r="r" b="b"/>
              <a:pathLst>
                <a:path w="9104" h="2450" fill="none" extrusionOk="0">
                  <a:moveTo>
                    <a:pt x="0" y="0"/>
                  </a:moveTo>
                  <a:lnTo>
                    <a:pt x="9103" y="24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20"/>
            <p:cNvSpPr/>
            <p:nvPr/>
          </p:nvSpPr>
          <p:spPr>
            <a:xfrm>
              <a:off x="1943325" y="439273"/>
              <a:ext cx="460871" cy="49"/>
            </a:xfrm>
            <a:custGeom>
              <a:avLst/>
              <a:gdLst/>
              <a:ahLst/>
              <a:cxnLst/>
              <a:rect l="l" t="t" r="r" b="b"/>
              <a:pathLst>
                <a:path w="9432" h="1" fill="none" extrusionOk="0">
                  <a:moveTo>
                    <a:pt x="0" y="1"/>
                  </a:moveTo>
                  <a:lnTo>
                    <a:pt x="943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20"/>
            <p:cNvSpPr/>
            <p:nvPr/>
          </p:nvSpPr>
          <p:spPr>
            <a:xfrm>
              <a:off x="1967805" y="487354"/>
              <a:ext cx="445821" cy="119713"/>
            </a:xfrm>
            <a:custGeom>
              <a:avLst/>
              <a:gdLst/>
              <a:ahLst/>
              <a:cxnLst/>
              <a:rect l="l" t="t" r="r" b="b"/>
              <a:pathLst>
                <a:path w="9124" h="2450" fill="none" extrusionOk="0">
                  <a:moveTo>
                    <a:pt x="1" y="2450"/>
                  </a:moveTo>
                  <a:lnTo>
                    <a:pt x="9123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20"/>
            <p:cNvSpPr/>
            <p:nvPr/>
          </p:nvSpPr>
          <p:spPr>
            <a:xfrm>
              <a:off x="2035676" y="532600"/>
              <a:ext cx="398669" cy="229996"/>
            </a:xfrm>
            <a:custGeom>
              <a:avLst/>
              <a:gdLst/>
              <a:ahLst/>
              <a:cxnLst/>
              <a:rect l="l" t="t" r="r" b="b"/>
              <a:pathLst>
                <a:path w="8159" h="4707" fill="none" extrusionOk="0">
                  <a:moveTo>
                    <a:pt x="0" y="4706"/>
                  </a:moveTo>
                  <a:lnTo>
                    <a:pt x="8158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20"/>
            <p:cNvSpPr/>
            <p:nvPr/>
          </p:nvSpPr>
          <p:spPr>
            <a:xfrm>
              <a:off x="2141219" y="569345"/>
              <a:ext cx="326108" cy="326108"/>
            </a:xfrm>
            <a:custGeom>
              <a:avLst/>
              <a:gdLst/>
              <a:ahLst/>
              <a:cxnLst/>
              <a:rect l="l" t="t" r="r" b="b"/>
              <a:pathLst>
                <a:path w="6674" h="6674" fill="none" extrusionOk="0">
                  <a:moveTo>
                    <a:pt x="0" y="6674"/>
                  </a:moveTo>
                  <a:lnTo>
                    <a:pt x="6673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20"/>
            <p:cNvSpPr/>
            <p:nvPr/>
          </p:nvSpPr>
          <p:spPr>
            <a:xfrm>
              <a:off x="2277840" y="597588"/>
              <a:ext cx="229996" cy="398718"/>
            </a:xfrm>
            <a:custGeom>
              <a:avLst/>
              <a:gdLst/>
              <a:ahLst/>
              <a:cxnLst/>
              <a:rect l="l" t="t" r="r" b="b"/>
              <a:pathLst>
                <a:path w="4707" h="8160" fill="none" extrusionOk="0">
                  <a:moveTo>
                    <a:pt x="1" y="8159"/>
                  </a:moveTo>
                  <a:lnTo>
                    <a:pt x="4707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20"/>
            <p:cNvSpPr/>
            <p:nvPr/>
          </p:nvSpPr>
          <p:spPr>
            <a:xfrm>
              <a:off x="2435227" y="613615"/>
              <a:ext cx="118785" cy="444893"/>
            </a:xfrm>
            <a:custGeom>
              <a:avLst/>
              <a:gdLst/>
              <a:ahLst/>
              <a:cxnLst/>
              <a:rect l="l" t="t" r="r" b="b"/>
              <a:pathLst>
                <a:path w="2431" h="9105" fill="none" extrusionOk="0">
                  <a:moveTo>
                    <a:pt x="1" y="9104"/>
                  </a:moveTo>
                  <a:lnTo>
                    <a:pt x="243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20"/>
            <p:cNvSpPr/>
            <p:nvPr/>
          </p:nvSpPr>
          <p:spPr>
            <a:xfrm>
              <a:off x="2602973" y="617377"/>
              <a:ext cx="49" cy="460920"/>
            </a:xfrm>
            <a:custGeom>
              <a:avLst/>
              <a:gdLst/>
              <a:ahLst/>
              <a:cxnLst/>
              <a:rect l="l" t="t" r="r" b="b"/>
              <a:pathLst>
                <a:path w="1" h="9433" fill="none" extrusionOk="0">
                  <a:moveTo>
                    <a:pt x="1" y="9432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20"/>
            <p:cNvSpPr/>
            <p:nvPr/>
          </p:nvSpPr>
          <p:spPr>
            <a:xfrm>
              <a:off x="2651982" y="607996"/>
              <a:ext cx="118785" cy="444844"/>
            </a:xfrm>
            <a:custGeom>
              <a:avLst/>
              <a:gdLst/>
              <a:ahLst/>
              <a:cxnLst/>
              <a:rect l="l" t="t" r="r" b="b"/>
              <a:pathLst>
                <a:path w="2431" h="9104" fill="none" extrusionOk="0">
                  <a:moveTo>
                    <a:pt x="2431" y="9103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20"/>
            <p:cNvSpPr/>
            <p:nvPr/>
          </p:nvSpPr>
          <p:spPr>
            <a:xfrm>
              <a:off x="2696300" y="586301"/>
              <a:ext cx="229996" cy="398669"/>
            </a:xfrm>
            <a:custGeom>
              <a:avLst/>
              <a:gdLst/>
              <a:ahLst/>
              <a:cxnLst/>
              <a:rect l="l" t="t" r="r" b="b"/>
              <a:pathLst>
                <a:path w="4707" h="8159" fill="none" extrusionOk="0">
                  <a:moveTo>
                    <a:pt x="4706" y="8159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20"/>
            <p:cNvSpPr/>
            <p:nvPr/>
          </p:nvSpPr>
          <p:spPr>
            <a:xfrm>
              <a:off x="2733974" y="554247"/>
              <a:ext cx="325180" cy="326108"/>
            </a:xfrm>
            <a:custGeom>
              <a:avLst/>
              <a:gdLst/>
              <a:ahLst/>
              <a:cxnLst/>
              <a:rect l="l" t="t" r="r" b="b"/>
              <a:pathLst>
                <a:path w="6655" h="6674" fill="none" extrusionOk="0">
                  <a:moveTo>
                    <a:pt x="6655" y="6674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20"/>
            <p:cNvSpPr/>
            <p:nvPr/>
          </p:nvSpPr>
          <p:spPr>
            <a:xfrm>
              <a:off x="2761288" y="513739"/>
              <a:ext cx="398718" cy="229996"/>
            </a:xfrm>
            <a:custGeom>
              <a:avLst/>
              <a:gdLst/>
              <a:ahLst/>
              <a:cxnLst/>
              <a:rect l="l" t="t" r="r" b="b"/>
              <a:pathLst>
                <a:path w="8160" h="4707" fill="none" extrusionOk="0">
                  <a:moveTo>
                    <a:pt x="8159" y="4706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20"/>
            <p:cNvSpPr/>
            <p:nvPr/>
          </p:nvSpPr>
          <p:spPr>
            <a:xfrm>
              <a:off x="2777315" y="466636"/>
              <a:ext cx="444893" cy="119713"/>
            </a:xfrm>
            <a:custGeom>
              <a:avLst/>
              <a:gdLst/>
              <a:ahLst/>
              <a:cxnLst/>
              <a:rect l="l" t="t" r="r" b="b"/>
              <a:pathLst>
                <a:path w="9105" h="2450" fill="none" extrusionOk="0">
                  <a:moveTo>
                    <a:pt x="9104" y="2449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20"/>
            <p:cNvSpPr/>
            <p:nvPr/>
          </p:nvSpPr>
          <p:spPr>
            <a:xfrm>
              <a:off x="2781077" y="417626"/>
              <a:ext cx="460920" cy="49"/>
            </a:xfrm>
            <a:custGeom>
              <a:avLst/>
              <a:gdLst/>
              <a:ahLst/>
              <a:cxnLst/>
              <a:rect l="l" t="t" r="r" b="b"/>
              <a:pathLst>
                <a:path w="9433" h="1" fill="none" extrusionOk="0">
                  <a:moveTo>
                    <a:pt x="9432" y="0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20"/>
            <p:cNvSpPr/>
            <p:nvPr/>
          </p:nvSpPr>
          <p:spPr>
            <a:xfrm>
              <a:off x="2771696" y="249880"/>
              <a:ext cx="444844" cy="119713"/>
            </a:xfrm>
            <a:custGeom>
              <a:avLst/>
              <a:gdLst/>
              <a:ahLst/>
              <a:cxnLst/>
              <a:rect l="l" t="t" r="r" b="b"/>
              <a:pathLst>
                <a:path w="9104" h="2450" fill="none" extrusionOk="0">
                  <a:moveTo>
                    <a:pt x="9103" y="0"/>
                  </a:moveTo>
                  <a:lnTo>
                    <a:pt x="0" y="24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20"/>
            <p:cNvSpPr/>
            <p:nvPr/>
          </p:nvSpPr>
          <p:spPr>
            <a:xfrm>
              <a:off x="2750929" y="94350"/>
              <a:ext cx="398718" cy="230973"/>
            </a:xfrm>
            <a:custGeom>
              <a:avLst/>
              <a:gdLst/>
              <a:ahLst/>
              <a:cxnLst/>
              <a:rect l="l" t="t" r="r" b="b"/>
              <a:pathLst>
                <a:path w="8160" h="4727" fill="none" extrusionOk="0">
                  <a:moveTo>
                    <a:pt x="8159" y="1"/>
                  </a:moveTo>
                  <a:lnTo>
                    <a:pt x="1" y="4726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20"/>
            <p:cNvSpPr/>
            <p:nvPr/>
          </p:nvSpPr>
          <p:spPr>
            <a:xfrm>
              <a:off x="2717947" y="-38508"/>
              <a:ext cx="326108" cy="326108"/>
            </a:xfrm>
            <a:custGeom>
              <a:avLst/>
              <a:gdLst/>
              <a:ahLst/>
              <a:cxnLst/>
              <a:rect l="l" t="t" r="r" b="b"/>
              <a:pathLst>
                <a:path w="6674" h="6674" fill="none" extrusionOk="0">
                  <a:moveTo>
                    <a:pt x="6674" y="0"/>
                  </a:moveTo>
                  <a:lnTo>
                    <a:pt x="1" y="667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20"/>
            <p:cNvSpPr/>
            <p:nvPr/>
          </p:nvSpPr>
          <p:spPr>
            <a:xfrm>
              <a:off x="2677439" y="-139361"/>
              <a:ext cx="229996" cy="399646"/>
            </a:xfrm>
            <a:custGeom>
              <a:avLst/>
              <a:gdLst/>
              <a:ahLst/>
              <a:cxnLst/>
              <a:rect l="l" t="t" r="r" b="b"/>
              <a:pathLst>
                <a:path w="4707" h="8179" fill="none" extrusionOk="0">
                  <a:moveTo>
                    <a:pt x="4706" y="1"/>
                  </a:moveTo>
                  <a:lnTo>
                    <a:pt x="0" y="817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20"/>
            <p:cNvSpPr/>
            <p:nvPr/>
          </p:nvSpPr>
          <p:spPr>
            <a:xfrm>
              <a:off x="2631264" y="-201563"/>
              <a:ext cx="118785" cy="444893"/>
            </a:xfrm>
            <a:custGeom>
              <a:avLst/>
              <a:gdLst/>
              <a:ahLst/>
              <a:cxnLst/>
              <a:rect l="l" t="t" r="r" b="b"/>
              <a:pathLst>
                <a:path w="2431" h="9105" fill="none" extrusionOk="0">
                  <a:moveTo>
                    <a:pt x="2430" y="1"/>
                  </a:moveTo>
                  <a:lnTo>
                    <a:pt x="0" y="910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20"/>
            <p:cNvSpPr/>
            <p:nvPr/>
          </p:nvSpPr>
          <p:spPr>
            <a:xfrm>
              <a:off x="2607712" y="-215684"/>
              <a:ext cx="62251" cy="456180"/>
            </a:xfrm>
            <a:custGeom>
              <a:avLst/>
              <a:gdLst/>
              <a:ahLst/>
              <a:cxnLst/>
              <a:rect l="l" t="t" r="r" b="b"/>
              <a:pathLst>
                <a:path w="1274" h="9336" fill="none" extrusionOk="0">
                  <a:moveTo>
                    <a:pt x="1273" y="0"/>
                  </a:moveTo>
                  <a:lnTo>
                    <a:pt x="0" y="9335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20"/>
            <p:cNvSpPr/>
            <p:nvPr/>
          </p:nvSpPr>
          <p:spPr>
            <a:xfrm>
              <a:off x="2500263" y="-213779"/>
              <a:ext cx="57511" cy="457109"/>
            </a:xfrm>
            <a:custGeom>
              <a:avLst/>
              <a:gdLst/>
              <a:ahLst/>
              <a:cxnLst/>
              <a:rect l="l" t="t" r="r" b="b"/>
              <a:pathLst>
                <a:path w="1177" h="9355" fill="none" extrusionOk="0">
                  <a:moveTo>
                    <a:pt x="1" y="0"/>
                  </a:moveTo>
                  <a:lnTo>
                    <a:pt x="1177" y="935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20"/>
            <p:cNvSpPr/>
            <p:nvPr/>
          </p:nvSpPr>
          <p:spPr>
            <a:xfrm>
              <a:off x="2337208" y="-168580"/>
              <a:ext cx="174390" cy="426961"/>
            </a:xfrm>
            <a:custGeom>
              <a:avLst/>
              <a:gdLst/>
              <a:ahLst/>
              <a:cxnLst/>
              <a:rect l="l" t="t" r="r" b="b"/>
              <a:pathLst>
                <a:path w="3569" h="8738" fill="none" extrusionOk="0">
                  <a:moveTo>
                    <a:pt x="1" y="1"/>
                  </a:moveTo>
                  <a:lnTo>
                    <a:pt x="3569" y="873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20"/>
            <p:cNvSpPr/>
            <p:nvPr/>
          </p:nvSpPr>
          <p:spPr>
            <a:xfrm>
              <a:off x="2191157" y="-81849"/>
              <a:ext cx="279005" cy="366615"/>
            </a:xfrm>
            <a:custGeom>
              <a:avLst/>
              <a:gdLst/>
              <a:ahLst/>
              <a:cxnLst/>
              <a:rect l="l" t="t" r="r" b="b"/>
              <a:pathLst>
                <a:path w="5710" h="7503" fill="none" extrusionOk="0">
                  <a:moveTo>
                    <a:pt x="0" y="0"/>
                  </a:moveTo>
                  <a:lnTo>
                    <a:pt x="5709" y="7503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20"/>
            <p:cNvSpPr/>
            <p:nvPr/>
          </p:nvSpPr>
          <p:spPr>
            <a:xfrm>
              <a:off x="2072420" y="39722"/>
              <a:ext cx="364759" cy="281790"/>
            </a:xfrm>
            <a:custGeom>
              <a:avLst/>
              <a:gdLst/>
              <a:ahLst/>
              <a:cxnLst/>
              <a:rect l="l" t="t" r="r" b="b"/>
              <a:pathLst>
                <a:path w="7465" h="5767" fill="none" extrusionOk="0">
                  <a:moveTo>
                    <a:pt x="0" y="0"/>
                  </a:moveTo>
                  <a:lnTo>
                    <a:pt x="7464" y="5767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20"/>
            <p:cNvSpPr/>
            <p:nvPr/>
          </p:nvSpPr>
          <p:spPr>
            <a:xfrm>
              <a:off x="1989500" y="187678"/>
              <a:ext cx="425055" cy="178153"/>
            </a:xfrm>
            <a:custGeom>
              <a:avLst/>
              <a:gdLst/>
              <a:ahLst/>
              <a:cxnLst/>
              <a:rect l="l" t="t" r="r" b="b"/>
              <a:pathLst>
                <a:path w="8699" h="3646" fill="none" extrusionOk="0">
                  <a:moveTo>
                    <a:pt x="0" y="0"/>
                  </a:moveTo>
                  <a:lnTo>
                    <a:pt x="8698" y="3645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20"/>
            <p:cNvSpPr/>
            <p:nvPr/>
          </p:nvSpPr>
          <p:spPr>
            <a:xfrm>
              <a:off x="1948016" y="351662"/>
              <a:ext cx="456180" cy="62251"/>
            </a:xfrm>
            <a:custGeom>
              <a:avLst/>
              <a:gdLst/>
              <a:ahLst/>
              <a:cxnLst/>
              <a:rect l="l" t="t" r="r" b="b"/>
              <a:pathLst>
                <a:path w="9336" h="1274" fill="none" extrusionOk="0">
                  <a:moveTo>
                    <a:pt x="1" y="0"/>
                  </a:moveTo>
                  <a:lnTo>
                    <a:pt x="9335" y="1273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20"/>
            <p:cNvSpPr/>
            <p:nvPr/>
          </p:nvSpPr>
          <p:spPr>
            <a:xfrm>
              <a:off x="1949921" y="462824"/>
              <a:ext cx="457109" cy="58488"/>
            </a:xfrm>
            <a:custGeom>
              <a:avLst/>
              <a:gdLst/>
              <a:ahLst/>
              <a:cxnLst/>
              <a:rect l="l" t="t" r="r" b="b"/>
              <a:pathLst>
                <a:path w="9355" h="1197" fill="none" extrusionOk="0">
                  <a:moveTo>
                    <a:pt x="0" y="1197"/>
                  </a:moveTo>
                  <a:lnTo>
                    <a:pt x="9354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20"/>
            <p:cNvSpPr/>
            <p:nvPr/>
          </p:nvSpPr>
          <p:spPr>
            <a:xfrm>
              <a:off x="1996097" y="509977"/>
              <a:ext cx="425983" cy="174390"/>
            </a:xfrm>
            <a:custGeom>
              <a:avLst/>
              <a:gdLst/>
              <a:ahLst/>
              <a:cxnLst/>
              <a:rect l="l" t="t" r="r" b="b"/>
              <a:pathLst>
                <a:path w="8718" h="3569" fill="none" extrusionOk="0">
                  <a:moveTo>
                    <a:pt x="0" y="3568"/>
                  </a:moveTo>
                  <a:lnTo>
                    <a:pt x="8718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20"/>
            <p:cNvSpPr/>
            <p:nvPr/>
          </p:nvSpPr>
          <p:spPr>
            <a:xfrm>
              <a:off x="2081851" y="551413"/>
              <a:ext cx="367593" cy="279005"/>
            </a:xfrm>
            <a:custGeom>
              <a:avLst/>
              <a:gdLst/>
              <a:ahLst/>
              <a:cxnLst/>
              <a:rect l="l" t="t" r="r" b="b"/>
              <a:pathLst>
                <a:path w="7523" h="5710" fill="none" extrusionOk="0">
                  <a:moveTo>
                    <a:pt x="0" y="5710"/>
                  </a:moveTo>
                  <a:lnTo>
                    <a:pt x="7522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20"/>
            <p:cNvSpPr/>
            <p:nvPr/>
          </p:nvSpPr>
          <p:spPr>
            <a:xfrm>
              <a:off x="2203422" y="584395"/>
              <a:ext cx="281790" cy="363830"/>
            </a:xfrm>
            <a:custGeom>
              <a:avLst/>
              <a:gdLst/>
              <a:ahLst/>
              <a:cxnLst/>
              <a:rect l="l" t="t" r="r" b="b"/>
              <a:pathLst>
                <a:path w="5767" h="7446" fill="none" extrusionOk="0">
                  <a:moveTo>
                    <a:pt x="0" y="7446"/>
                  </a:moveTo>
                  <a:lnTo>
                    <a:pt x="5767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20"/>
            <p:cNvSpPr/>
            <p:nvPr/>
          </p:nvSpPr>
          <p:spPr>
            <a:xfrm>
              <a:off x="2351378" y="607018"/>
              <a:ext cx="178153" cy="424126"/>
            </a:xfrm>
            <a:custGeom>
              <a:avLst/>
              <a:gdLst/>
              <a:ahLst/>
              <a:cxnLst/>
              <a:rect l="l" t="t" r="r" b="b"/>
              <a:pathLst>
                <a:path w="3646" h="8680" fill="none" extrusionOk="0">
                  <a:moveTo>
                    <a:pt x="0" y="8680"/>
                  </a:moveTo>
                  <a:lnTo>
                    <a:pt x="3645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20"/>
            <p:cNvSpPr/>
            <p:nvPr/>
          </p:nvSpPr>
          <p:spPr>
            <a:xfrm>
              <a:off x="2515362" y="616449"/>
              <a:ext cx="62251" cy="457109"/>
            </a:xfrm>
            <a:custGeom>
              <a:avLst/>
              <a:gdLst/>
              <a:ahLst/>
              <a:cxnLst/>
              <a:rect l="l" t="t" r="r" b="b"/>
              <a:pathLst>
                <a:path w="1274" h="9355" fill="none" extrusionOk="0">
                  <a:moveTo>
                    <a:pt x="0" y="9355"/>
                  </a:moveTo>
                  <a:lnTo>
                    <a:pt x="1273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20"/>
            <p:cNvSpPr/>
            <p:nvPr/>
          </p:nvSpPr>
          <p:spPr>
            <a:xfrm>
              <a:off x="2626524" y="614592"/>
              <a:ext cx="58488" cy="457109"/>
            </a:xfrm>
            <a:custGeom>
              <a:avLst/>
              <a:gdLst/>
              <a:ahLst/>
              <a:cxnLst/>
              <a:rect l="l" t="t" r="r" b="b"/>
              <a:pathLst>
                <a:path w="1197" h="9355" fill="none" extrusionOk="0">
                  <a:moveTo>
                    <a:pt x="1197" y="9354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20"/>
            <p:cNvSpPr/>
            <p:nvPr/>
          </p:nvSpPr>
          <p:spPr>
            <a:xfrm>
              <a:off x="2673677" y="598565"/>
              <a:ext cx="174390" cy="426961"/>
            </a:xfrm>
            <a:custGeom>
              <a:avLst/>
              <a:gdLst/>
              <a:ahLst/>
              <a:cxnLst/>
              <a:rect l="l" t="t" r="r" b="b"/>
              <a:pathLst>
                <a:path w="3569" h="8738" fill="none" extrusionOk="0">
                  <a:moveTo>
                    <a:pt x="3568" y="8737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20"/>
            <p:cNvSpPr/>
            <p:nvPr/>
          </p:nvSpPr>
          <p:spPr>
            <a:xfrm>
              <a:off x="2715113" y="572179"/>
              <a:ext cx="279005" cy="366615"/>
            </a:xfrm>
            <a:custGeom>
              <a:avLst/>
              <a:gdLst/>
              <a:ahLst/>
              <a:cxnLst/>
              <a:rect l="l" t="t" r="r" b="b"/>
              <a:pathLst>
                <a:path w="5710" h="7503" fill="none" extrusionOk="0">
                  <a:moveTo>
                    <a:pt x="5710" y="7503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20"/>
            <p:cNvSpPr/>
            <p:nvPr/>
          </p:nvSpPr>
          <p:spPr>
            <a:xfrm>
              <a:off x="2748095" y="535386"/>
              <a:ext cx="364759" cy="281839"/>
            </a:xfrm>
            <a:custGeom>
              <a:avLst/>
              <a:gdLst/>
              <a:ahLst/>
              <a:cxnLst/>
              <a:rect l="l" t="t" r="r" b="b"/>
              <a:pathLst>
                <a:path w="7465" h="5768" fill="none" extrusionOk="0">
                  <a:moveTo>
                    <a:pt x="7465" y="5768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20"/>
            <p:cNvSpPr/>
            <p:nvPr/>
          </p:nvSpPr>
          <p:spPr>
            <a:xfrm>
              <a:off x="2770718" y="491116"/>
              <a:ext cx="424126" cy="179081"/>
            </a:xfrm>
            <a:custGeom>
              <a:avLst/>
              <a:gdLst/>
              <a:ahLst/>
              <a:cxnLst/>
              <a:rect l="l" t="t" r="r" b="b"/>
              <a:pathLst>
                <a:path w="8680" h="3665" fill="none" extrusionOk="0">
                  <a:moveTo>
                    <a:pt x="8680" y="3665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20"/>
            <p:cNvSpPr/>
            <p:nvPr/>
          </p:nvSpPr>
          <p:spPr>
            <a:xfrm>
              <a:off x="2781077" y="443035"/>
              <a:ext cx="456180" cy="62251"/>
            </a:xfrm>
            <a:custGeom>
              <a:avLst/>
              <a:gdLst/>
              <a:ahLst/>
              <a:cxnLst/>
              <a:rect l="l" t="t" r="r" b="b"/>
              <a:pathLst>
                <a:path w="9336" h="1274" fill="none" extrusionOk="0">
                  <a:moveTo>
                    <a:pt x="9336" y="1274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20"/>
            <p:cNvSpPr/>
            <p:nvPr/>
          </p:nvSpPr>
          <p:spPr>
            <a:xfrm>
              <a:off x="2778292" y="335635"/>
              <a:ext cx="457109" cy="58440"/>
            </a:xfrm>
            <a:custGeom>
              <a:avLst/>
              <a:gdLst/>
              <a:ahLst/>
              <a:cxnLst/>
              <a:rect l="l" t="t" r="r" b="b"/>
              <a:pathLst>
                <a:path w="9355" h="1196" fill="none" extrusionOk="0">
                  <a:moveTo>
                    <a:pt x="9354" y="0"/>
                  </a:moveTo>
                  <a:lnTo>
                    <a:pt x="0" y="1196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20"/>
            <p:cNvSpPr/>
            <p:nvPr/>
          </p:nvSpPr>
          <p:spPr>
            <a:xfrm>
              <a:off x="2763194" y="172579"/>
              <a:ext cx="426032" cy="174390"/>
            </a:xfrm>
            <a:custGeom>
              <a:avLst/>
              <a:gdLst/>
              <a:ahLst/>
              <a:cxnLst/>
              <a:rect l="l" t="t" r="r" b="b"/>
              <a:pathLst>
                <a:path w="8719" h="3569" fill="none" extrusionOk="0">
                  <a:moveTo>
                    <a:pt x="8718" y="1"/>
                  </a:moveTo>
                  <a:lnTo>
                    <a:pt x="1" y="3569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20"/>
            <p:cNvSpPr/>
            <p:nvPr/>
          </p:nvSpPr>
          <p:spPr>
            <a:xfrm>
              <a:off x="2735879" y="27457"/>
              <a:ext cx="366615" cy="278076"/>
            </a:xfrm>
            <a:custGeom>
              <a:avLst/>
              <a:gdLst/>
              <a:ahLst/>
              <a:cxnLst/>
              <a:rect l="l" t="t" r="r" b="b"/>
              <a:pathLst>
                <a:path w="7503" h="5691" fill="none" extrusionOk="0">
                  <a:moveTo>
                    <a:pt x="7503" y="0"/>
                  </a:moveTo>
                  <a:lnTo>
                    <a:pt x="0" y="569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20"/>
            <p:cNvSpPr/>
            <p:nvPr/>
          </p:nvSpPr>
          <p:spPr>
            <a:xfrm>
              <a:off x="2699135" y="-91280"/>
              <a:ext cx="282767" cy="364759"/>
            </a:xfrm>
            <a:custGeom>
              <a:avLst/>
              <a:gdLst/>
              <a:ahLst/>
              <a:cxnLst/>
              <a:rect l="l" t="t" r="r" b="b"/>
              <a:pathLst>
                <a:path w="5787" h="7465" fill="none" extrusionOk="0">
                  <a:moveTo>
                    <a:pt x="5786" y="0"/>
                  </a:moveTo>
                  <a:lnTo>
                    <a:pt x="0" y="746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20"/>
            <p:cNvSpPr/>
            <p:nvPr/>
          </p:nvSpPr>
          <p:spPr>
            <a:xfrm>
              <a:off x="2655744" y="-174200"/>
              <a:ext cx="178153" cy="425055"/>
            </a:xfrm>
            <a:custGeom>
              <a:avLst/>
              <a:gdLst/>
              <a:ahLst/>
              <a:cxnLst/>
              <a:rect l="l" t="t" r="r" b="b"/>
              <a:pathLst>
                <a:path w="3646" h="8699" fill="none" extrusionOk="0">
                  <a:moveTo>
                    <a:pt x="3646" y="0"/>
                  </a:moveTo>
                  <a:lnTo>
                    <a:pt x="1" y="869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5" name="Google Shape;975;p20"/>
          <p:cNvGrpSpPr/>
          <p:nvPr/>
        </p:nvGrpSpPr>
        <p:grpSpPr>
          <a:xfrm>
            <a:off x="7987940" y="1294445"/>
            <a:ext cx="1965289" cy="517060"/>
            <a:chOff x="3539975" y="3523525"/>
            <a:chExt cx="745925" cy="196250"/>
          </a:xfrm>
        </p:grpSpPr>
        <p:sp>
          <p:nvSpPr>
            <p:cNvPr id="976" name="Google Shape;976;p20"/>
            <p:cNvSpPr/>
            <p:nvPr/>
          </p:nvSpPr>
          <p:spPr>
            <a:xfrm>
              <a:off x="353997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20"/>
            <p:cNvSpPr/>
            <p:nvPr/>
          </p:nvSpPr>
          <p:spPr>
            <a:xfrm>
              <a:off x="357662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20"/>
            <p:cNvSpPr/>
            <p:nvPr/>
          </p:nvSpPr>
          <p:spPr>
            <a:xfrm>
              <a:off x="36132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20"/>
            <p:cNvSpPr/>
            <p:nvPr/>
          </p:nvSpPr>
          <p:spPr>
            <a:xfrm>
              <a:off x="364990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20"/>
            <p:cNvSpPr/>
            <p:nvPr/>
          </p:nvSpPr>
          <p:spPr>
            <a:xfrm>
              <a:off x="36865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20"/>
            <p:cNvSpPr/>
            <p:nvPr/>
          </p:nvSpPr>
          <p:spPr>
            <a:xfrm>
              <a:off x="372320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20"/>
            <p:cNvSpPr/>
            <p:nvPr/>
          </p:nvSpPr>
          <p:spPr>
            <a:xfrm>
              <a:off x="375982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20"/>
            <p:cNvSpPr/>
            <p:nvPr/>
          </p:nvSpPr>
          <p:spPr>
            <a:xfrm>
              <a:off x="379647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20"/>
            <p:cNvSpPr/>
            <p:nvPr/>
          </p:nvSpPr>
          <p:spPr>
            <a:xfrm>
              <a:off x="383312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20"/>
            <p:cNvSpPr/>
            <p:nvPr/>
          </p:nvSpPr>
          <p:spPr>
            <a:xfrm>
              <a:off x="386977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20"/>
            <p:cNvSpPr/>
            <p:nvPr/>
          </p:nvSpPr>
          <p:spPr>
            <a:xfrm>
              <a:off x="390642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20"/>
            <p:cNvSpPr/>
            <p:nvPr/>
          </p:nvSpPr>
          <p:spPr>
            <a:xfrm>
              <a:off x="39430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20"/>
            <p:cNvSpPr/>
            <p:nvPr/>
          </p:nvSpPr>
          <p:spPr>
            <a:xfrm>
              <a:off x="397970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20"/>
            <p:cNvSpPr/>
            <p:nvPr/>
          </p:nvSpPr>
          <p:spPr>
            <a:xfrm>
              <a:off x="40163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20"/>
            <p:cNvSpPr/>
            <p:nvPr/>
          </p:nvSpPr>
          <p:spPr>
            <a:xfrm>
              <a:off x="405300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20"/>
            <p:cNvSpPr/>
            <p:nvPr/>
          </p:nvSpPr>
          <p:spPr>
            <a:xfrm>
              <a:off x="408965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1">
    <p:spTree>
      <p:nvGrpSpPr>
        <p:cNvPr id="1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Google Shape;1030;p22"/>
          <p:cNvPicPr preferRelativeResize="0"/>
          <p:nvPr/>
        </p:nvPicPr>
        <p:blipFill rotWithShape="1">
          <a:blip r:embed="rId2">
            <a:alphaModFix amt="60000"/>
          </a:blip>
          <a:srcRect t="9" b="9"/>
          <a:stretch/>
        </p:blipFill>
        <p:spPr>
          <a:xfrm rot="10800000" flipH="1">
            <a:off x="0" y="1"/>
            <a:ext cx="914400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031" name="Google Shape;1031;p22"/>
          <p:cNvSpPr txBox="1">
            <a:spLocks noGrp="1"/>
          </p:cNvSpPr>
          <p:nvPr>
            <p:ph type="subTitle" idx="1"/>
          </p:nvPr>
        </p:nvSpPr>
        <p:spPr>
          <a:xfrm>
            <a:off x="3256861" y="1320575"/>
            <a:ext cx="2204400" cy="44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latin typeface="Aldrich"/>
                <a:ea typeface="Aldrich"/>
                <a:cs typeface="Aldrich"/>
                <a:sym typeface="Aldrich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2" name="Google Shape;1032;p22"/>
          <p:cNvSpPr txBox="1">
            <a:spLocks noGrp="1"/>
          </p:cNvSpPr>
          <p:nvPr>
            <p:ph type="subTitle" idx="2"/>
          </p:nvPr>
        </p:nvSpPr>
        <p:spPr>
          <a:xfrm>
            <a:off x="3256856" y="1785026"/>
            <a:ext cx="3280200" cy="48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3" name="Google Shape;1033;p22"/>
          <p:cNvSpPr txBox="1">
            <a:spLocks noGrp="1"/>
          </p:cNvSpPr>
          <p:nvPr>
            <p:ph type="subTitle" idx="3"/>
          </p:nvPr>
        </p:nvSpPr>
        <p:spPr>
          <a:xfrm>
            <a:off x="3256861" y="2435975"/>
            <a:ext cx="2204400" cy="44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4" name="Google Shape;1034;p22"/>
          <p:cNvSpPr txBox="1">
            <a:spLocks noGrp="1"/>
          </p:cNvSpPr>
          <p:nvPr>
            <p:ph type="subTitle" idx="4"/>
          </p:nvPr>
        </p:nvSpPr>
        <p:spPr>
          <a:xfrm>
            <a:off x="3256856" y="2900426"/>
            <a:ext cx="3280200" cy="48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5" name="Google Shape;1035;p22"/>
          <p:cNvSpPr txBox="1">
            <a:spLocks noGrp="1"/>
          </p:cNvSpPr>
          <p:nvPr>
            <p:ph type="subTitle" idx="5"/>
          </p:nvPr>
        </p:nvSpPr>
        <p:spPr>
          <a:xfrm>
            <a:off x="3256861" y="3551375"/>
            <a:ext cx="2204400" cy="44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6" name="Google Shape;1036;p22"/>
          <p:cNvSpPr txBox="1">
            <a:spLocks noGrp="1"/>
          </p:cNvSpPr>
          <p:nvPr>
            <p:ph type="subTitle" idx="6"/>
          </p:nvPr>
        </p:nvSpPr>
        <p:spPr>
          <a:xfrm>
            <a:off x="3256856" y="4015826"/>
            <a:ext cx="3280200" cy="48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7" name="Google Shape;1037;p22"/>
          <p:cNvSpPr txBox="1">
            <a:spLocks noGrp="1"/>
          </p:cNvSpPr>
          <p:nvPr>
            <p:ph type="title"/>
          </p:nvPr>
        </p:nvSpPr>
        <p:spPr>
          <a:xfrm>
            <a:off x="715500" y="538250"/>
            <a:ext cx="7713000" cy="420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>
            <a:endParaRPr/>
          </a:p>
        </p:txBody>
      </p:sp>
      <p:grpSp>
        <p:nvGrpSpPr>
          <p:cNvPr id="1038" name="Google Shape;1038;p22"/>
          <p:cNvGrpSpPr/>
          <p:nvPr/>
        </p:nvGrpSpPr>
        <p:grpSpPr>
          <a:xfrm flipH="1">
            <a:off x="-760312" y="4088195"/>
            <a:ext cx="1965289" cy="517060"/>
            <a:chOff x="3539975" y="3523525"/>
            <a:chExt cx="745925" cy="196250"/>
          </a:xfrm>
        </p:grpSpPr>
        <p:sp>
          <p:nvSpPr>
            <p:cNvPr id="1039" name="Google Shape;1039;p22"/>
            <p:cNvSpPr/>
            <p:nvPr/>
          </p:nvSpPr>
          <p:spPr>
            <a:xfrm>
              <a:off x="353997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22"/>
            <p:cNvSpPr/>
            <p:nvPr/>
          </p:nvSpPr>
          <p:spPr>
            <a:xfrm>
              <a:off x="357662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22"/>
            <p:cNvSpPr/>
            <p:nvPr/>
          </p:nvSpPr>
          <p:spPr>
            <a:xfrm>
              <a:off x="36132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22"/>
            <p:cNvSpPr/>
            <p:nvPr/>
          </p:nvSpPr>
          <p:spPr>
            <a:xfrm>
              <a:off x="364990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22"/>
            <p:cNvSpPr/>
            <p:nvPr/>
          </p:nvSpPr>
          <p:spPr>
            <a:xfrm>
              <a:off x="36865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22"/>
            <p:cNvSpPr/>
            <p:nvPr/>
          </p:nvSpPr>
          <p:spPr>
            <a:xfrm>
              <a:off x="372320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22"/>
            <p:cNvSpPr/>
            <p:nvPr/>
          </p:nvSpPr>
          <p:spPr>
            <a:xfrm>
              <a:off x="375982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22"/>
            <p:cNvSpPr/>
            <p:nvPr/>
          </p:nvSpPr>
          <p:spPr>
            <a:xfrm>
              <a:off x="379647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22"/>
            <p:cNvSpPr/>
            <p:nvPr/>
          </p:nvSpPr>
          <p:spPr>
            <a:xfrm>
              <a:off x="383312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22"/>
            <p:cNvSpPr/>
            <p:nvPr/>
          </p:nvSpPr>
          <p:spPr>
            <a:xfrm>
              <a:off x="386977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22"/>
            <p:cNvSpPr/>
            <p:nvPr/>
          </p:nvSpPr>
          <p:spPr>
            <a:xfrm>
              <a:off x="390642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22"/>
            <p:cNvSpPr/>
            <p:nvPr/>
          </p:nvSpPr>
          <p:spPr>
            <a:xfrm>
              <a:off x="39430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22"/>
            <p:cNvSpPr/>
            <p:nvPr/>
          </p:nvSpPr>
          <p:spPr>
            <a:xfrm>
              <a:off x="397970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22"/>
            <p:cNvSpPr/>
            <p:nvPr/>
          </p:nvSpPr>
          <p:spPr>
            <a:xfrm>
              <a:off x="40163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22"/>
            <p:cNvSpPr/>
            <p:nvPr/>
          </p:nvSpPr>
          <p:spPr>
            <a:xfrm>
              <a:off x="405300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22"/>
            <p:cNvSpPr/>
            <p:nvPr/>
          </p:nvSpPr>
          <p:spPr>
            <a:xfrm>
              <a:off x="408965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5" name="Google Shape;1055;p22"/>
          <p:cNvGrpSpPr/>
          <p:nvPr/>
        </p:nvGrpSpPr>
        <p:grpSpPr>
          <a:xfrm>
            <a:off x="743688" y="1615450"/>
            <a:ext cx="357454" cy="956304"/>
            <a:chOff x="357713" y="600975"/>
            <a:chExt cx="357454" cy="956304"/>
          </a:xfrm>
        </p:grpSpPr>
        <p:sp>
          <p:nvSpPr>
            <p:cNvPr id="1056" name="Google Shape;1056;p22"/>
            <p:cNvSpPr/>
            <p:nvPr/>
          </p:nvSpPr>
          <p:spPr>
            <a:xfrm>
              <a:off x="357713" y="600975"/>
              <a:ext cx="357454" cy="357454"/>
            </a:xfrm>
            <a:custGeom>
              <a:avLst/>
              <a:gdLst/>
              <a:ahLst/>
              <a:cxnLst/>
              <a:rect l="l" t="t" r="r" b="b"/>
              <a:pathLst>
                <a:path w="6539" h="6539" fill="none" extrusionOk="0">
                  <a:moveTo>
                    <a:pt x="3954" y="367"/>
                  </a:moveTo>
                  <a:cubicBezTo>
                    <a:pt x="5535" y="752"/>
                    <a:pt x="6538" y="2353"/>
                    <a:pt x="6152" y="3954"/>
                  </a:cubicBezTo>
                  <a:cubicBezTo>
                    <a:pt x="5767" y="5535"/>
                    <a:pt x="4166" y="6538"/>
                    <a:pt x="2584" y="6153"/>
                  </a:cubicBezTo>
                  <a:cubicBezTo>
                    <a:pt x="984" y="5767"/>
                    <a:pt x="0" y="4166"/>
                    <a:pt x="366" y="2585"/>
                  </a:cubicBezTo>
                  <a:cubicBezTo>
                    <a:pt x="752" y="984"/>
                    <a:pt x="2353" y="0"/>
                    <a:pt x="3954" y="36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22"/>
            <p:cNvSpPr/>
            <p:nvPr/>
          </p:nvSpPr>
          <p:spPr>
            <a:xfrm>
              <a:off x="374549" y="819196"/>
              <a:ext cx="324765" cy="324765"/>
            </a:xfrm>
            <a:custGeom>
              <a:avLst/>
              <a:gdLst/>
              <a:ahLst/>
              <a:cxnLst/>
              <a:rect l="l" t="t" r="r" b="b"/>
              <a:pathLst>
                <a:path w="5941" h="5941" fill="none" extrusionOk="0">
                  <a:moveTo>
                    <a:pt x="5941" y="2971"/>
                  </a:moveTo>
                  <a:cubicBezTo>
                    <a:pt x="5941" y="4610"/>
                    <a:pt x="4610" y="5941"/>
                    <a:pt x="2971" y="5941"/>
                  </a:cubicBezTo>
                  <a:cubicBezTo>
                    <a:pt x="1331" y="5941"/>
                    <a:pt x="1" y="4610"/>
                    <a:pt x="1" y="2971"/>
                  </a:cubicBezTo>
                  <a:cubicBezTo>
                    <a:pt x="1" y="1331"/>
                    <a:pt x="1331" y="1"/>
                    <a:pt x="2971" y="1"/>
                  </a:cubicBezTo>
                  <a:cubicBezTo>
                    <a:pt x="4610" y="1"/>
                    <a:pt x="5941" y="1331"/>
                    <a:pt x="5941" y="297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22"/>
            <p:cNvSpPr/>
            <p:nvPr/>
          </p:nvSpPr>
          <p:spPr>
            <a:xfrm>
              <a:off x="357713" y="997347"/>
              <a:ext cx="357454" cy="357509"/>
            </a:xfrm>
            <a:custGeom>
              <a:avLst/>
              <a:gdLst/>
              <a:ahLst/>
              <a:cxnLst/>
              <a:rect l="l" t="t" r="r" b="b"/>
              <a:pathLst>
                <a:path w="6539" h="6540" fill="none" extrusionOk="0">
                  <a:moveTo>
                    <a:pt x="3954" y="387"/>
                  </a:moveTo>
                  <a:cubicBezTo>
                    <a:pt x="5555" y="753"/>
                    <a:pt x="6538" y="2354"/>
                    <a:pt x="6152" y="3955"/>
                  </a:cubicBezTo>
                  <a:cubicBezTo>
                    <a:pt x="5767" y="5556"/>
                    <a:pt x="4166" y="6539"/>
                    <a:pt x="2584" y="6153"/>
                  </a:cubicBezTo>
                  <a:cubicBezTo>
                    <a:pt x="984" y="5787"/>
                    <a:pt x="0" y="4186"/>
                    <a:pt x="366" y="2585"/>
                  </a:cubicBezTo>
                  <a:cubicBezTo>
                    <a:pt x="752" y="985"/>
                    <a:pt x="2353" y="1"/>
                    <a:pt x="3954" y="38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22"/>
            <p:cNvSpPr/>
            <p:nvPr/>
          </p:nvSpPr>
          <p:spPr>
            <a:xfrm>
              <a:off x="358751" y="1200863"/>
              <a:ext cx="356416" cy="356416"/>
            </a:xfrm>
            <a:custGeom>
              <a:avLst/>
              <a:gdLst/>
              <a:ahLst/>
              <a:cxnLst/>
              <a:rect l="l" t="t" r="r" b="b"/>
              <a:pathLst>
                <a:path w="6520" h="6520" fill="none" extrusionOk="0">
                  <a:moveTo>
                    <a:pt x="5362" y="1158"/>
                  </a:moveTo>
                  <a:cubicBezTo>
                    <a:pt x="6519" y="2315"/>
                    <a:pt x="6519" y="4186"/>
                    <a:pt x="5362" y="5343"/>
                  </a:cubicBezTo>
                  <a:cubicBezTo>
                    <a:pt x="4186" y="6519"/>
                    <a:pt x="2315" y="6519"/>
                    <a:pt x="1157" y="5343"/>
                  </a:cubicBezTo>
                  <a:cubicBezTo>
                    <a:pt x="0" y="4186"/>
                    <a:pt x="0" y="2315"/>
                    <a:pt x="1157" y="1158"/>
                  </a:cubicBezTo>
                  <a:cubicBezTo>
                    <a:pt x="2315" y="0"/>
                    <a:pt x="4186" y="0"/>
                    <a:pt x="5362" y="115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2">
    <p:spTree>
      <p:nvGrpSpPr>
        <p:cNvPr id="1" name="Shape 1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4" name="Google Shape;1414;p32"/>
          <p:cNvPicPr preferRelativeResize="0"/>
          <p:nvPr/>
        </p:nvPicPr>
        <p:blipFill rotWithShape="1">
          <a:blip r:embed="rId2">
            <a:alphaModFix amt="60000"/>
          </a:blip>
          <a:srcRect t="9" b="9"/>
          <a:stretch/>
        </p:blipFill>
        <p:spPr>
          <a:xfrm rot="10800000">
            <a:off x="0" y="1"/>
            <a:ext cx="914400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415" name="Google Shape;1415;p32"/>
          <p:cNvSpPr txBox="1">
            <a:spLocks noGrp="1"/>
          </p:cNvSpPr>
          <p:nvPr>
            <p:ph type="title"/>
          </p:nvPr>
        </p:nvSpPr>
        <p:spPr>
          <a:xfrm>
            <a:off x="5880200" y="1545007"/>
            <a:ext cx="2548200" cy="7944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>
            <a:endParaRPr/>
          </a:p>
        </p:txBody>
      </p:sp>
      <p:sp>
        <p:nvSpPr>
          <p:cNvPr id="1416" name="Google Shape;1416;p32"/>
          <p:cNvSpPr txBox="1">
            <a:spLocks noGrp="1"/>
          </p:cNvSpPr>
          <p:nvPr>
            <p:ph type="subTitle" idx="1"/>
          </p:nvPr>
        </p:nvSpPr>
        <p:spPr>
          <a:xfrm>
            <a:off x="4572000" y="2466700"/>
            <a:ext cx="3856200" cy="128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417" name="Google Shape;141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5026" y="-1108430"/>
            <a:ext cx="2733675" cy="289996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18" name="Google Shape;1418;p32"/>
          <p:cNvGrpSpPr/>
          <p:nvPr/>
        </p:nvGrpSpPr>
        <p:grpSpPr>
          <a:xfrm>
            <a:off x="4093457" y="3925450"/>
            <a:ext cx="1039906" cy="679800"/>
            <a:chOff x="4082325" y="3790650"/>
            <a:chExt cx="1039906" cy="679800"/>
          </a:xfrm>
        </p:grpSpPr>
        <p:sp>
          <p:nvSpPr>
            <p:cNvPr id="1419" name="Google Shape;1419;p32"/>
            <p:cNvSpPr/>
            <p:nvPr/>
          </p:nvSpPr>
          <p:spPr>
            <a:xfrm>
              <a:off x="4082325" y="3790650"/>
              <a:ext cx="1039906" cy="94858"/>
            </a:xfrm>
            <a:custGeom>
              <a:avLst/>
              <a:gdLst/>
              <a:ahLst/>
              <a:cxnLst/>
              <a:rect l="l" t="t" r="r" b="b"/>
              <a:pathLst>
                <a:path w="15874" h="1448" fill="none" extrusionOk="0">
                  <a:moveTo>
                    <a:pt x="1" y="1"/>
                  </a:moveTo>
                  <a:cubicBezTo>
                    <a:pt x="1138" y="1"/>
                    <a:pt x="1138" y="1447"/>
                    <a:pt x="2276" y="1447"/>
                  </a:cubicBezTo>
                  <a:cubicBezTo>
                    <a:pt x="3395" y="1447"/>
                    <a:pt x="3395" y="1"/>
                    <a:pt x="4533" y="1"/>
                  </a:cubicBezTo>
                  <a:cubicBezTo>
                    <a:pt x="5671" y="1"/>
                    <a:pt x="5671" y="1447"/>
                    <a:pt x="6809" y="1447"/>
                  </a:cubicBezTo>
                  <a:cubicBezTo>
                    <a:pt x="7947" y="1447"/>
                    <a:pt x="7947" y="1"/>
                    <a:pt x="9065" y="1"/>
                  </a:cubicBezTo>
                  <a:cubicBezTo>
                    <a:pt x="10203" y="1"/>
                    <a:pt x="10203" y="1447"/>
                    <a:pt x="11341" y="1447"/>
                  </a:cubicBezTo>
                  <a:cubicBezTo>
                    <a:pt x="12479" y="1447"/>
                    <a:pt x="12479" y="1"/>
                    <a:pt x="13617" y="1"/>
                  </a:cubicBezTo>
                  <a:cubicBezTo>
                    <a:pt x="14736" y="1"/>
                    <a:pt x="14736" y="1447"/>
                    <a:pt x="15873" y="1447"/>
                  </a:cubicBezTo>
                </a:path>
              </a:pathLst>
            </a:custGeom>
            <a:solidFill>
              <a:schemeClr val="lt1"/>
            </a:solidFill>
            <a:ln w="12050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32"/>
            <p:cNvSpPr/>
            <p:nvPr/>
          </p:nvSpPr>
          <p:spPr>
            <a:xfrm>
              <a:off x="4082325" y="4083808"/>
              <a:ext cx="1039906" cy="94793"/>
            </a:xfrm>
            <a:custGeom>
              <a:avLst/>
              <a:gdLst/>
              <a:ahLst/>
              <a:cxnLst/>
              <a:rect l="l" t="t" r="r" b="b"/>
              <a:pathLst>
                <a:path w="15874" h="1447" fill="none" extrusionOk="0">
                  <a:moveTo>
                    <a:pt x="1" y="0"/>
                  </a:moveTo>
                  <a:cubicBezTo>
                    <a:pt x="1138" y="0"/>
                    <a:pt x="1138" y="1447"/>
                    <a:pt x="2276" y="1447"/>
                  </a:cubicBezTo>
                  <a:cubicBezTo>
                    <a:pt x="3395" y="1447"/>
                    <a:pt x="3395" y="0"/>
                    <a:pt x="4533" y="0"/>
                  </a:cubicBezTo>
                  <a:cubicBezTo>
                    <a:pt x="5671" y="0"/>
                    <a:pt x="5671" y="1447"/>
                    <a:pt x="6809" y="1447"/>
                  </a:cubicBezTo>
                  <a:cubicBezTo>
                    <a:pt x="7947" y="1447"/>
                    <a:pt x="7947" y="0"/>
                    <a:pt x="9065" y="0"/>
                  </a:cubicBezTo>
                  <a:cubicBezTo>
                    <a:pt x="10203" y="0"/>
                    <a:pt x="10203" y="1447"/>
                    <a:pt x="11341" y="1447"/>
                  </a:cubicBezTo>
                  <a:cubicBezTo>
                    <a:pt x="12479" y="1447"/>
                    <a:pt x="12479" y="0"/>
                    <a:pt x="13617" y="0"/>
                  </a:cubicBezTo>
                  <a:cubicBezTo>
                    <a:pt x="14736" y="0"/>
                    <a:pt x="14736" y="1447"/>
                    <a:pt x="15873" y="1447"/>
                  </a:cubicBezTo>
                </a:path>
              </a:pathLst>
            </a:custGeom>
            <a:solidFill>
              <a:schemeClr val="lt1"/>
            </a:solidFill>
            <a:ln w="12050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32"/>
            <p:cNvSpPr/>
            <p:nvPr/>
          </p:nvSpPr>
          <p:spPr>
            <a:xfrm>
              <a:off x="4082325" y="4375657"/>
              <a:ext cx="1039906" cy="94793"/>
            </a:xfrm>
            <a:custGeom>
              <a:avLst/>
              <a:gdLst/>
              <a:ahLst/>
              <a:cxnLst/>
              <a:rect l="l" t="t" r="r" b="b"/>
              <a:pathLst>
                <a:path w="15874" h="1447" fill="none" extrusionOk="0">
                  <a:moveTo>
                    <a:pt x="1" y="0"/>
                  </a:moveTo>
                  <a:cubicBezTo>
                    <a:pt x="1138" y="0"/>
                    <a:pt x="1138" y="1447"/>
                    <a:pt x="2276" y="1447"/>
                  </a:cubicBezTo>
                  <a:cubicBezTo>
                    <a:pt x="3395" y="1447"/>
                    <a:pt x="3395" y="0"/>
                    <a:pt x="4533" y="0"/>
                  </a:cubicBezTo>
                  <a:cubicBezTo>
                    <a:pt x="5671" y="0"/>
                    <a:pt x="5671" y="1447"/>
                    <a:pt x="6809" y="1447"/>
                  </a:cubicBezTo>
                  <a:cubicBezTo>
                    <a:pt x="7947" y="1447"/>
                    <a:pt x="7947" y="0"/>
                    <a:pt x="9065" y="0"/>
                  </a:cubicBezTo>
                  <a:cubicBezTo>
                    <a:pt x="10203" y="0"/>
                    <a:pt x="10203" y="1447"/>
                    <a:pt x="11341" y="1447"/>
                  </a:cubicBezTo>
                  <a:cubicBezTo>
                    <a:pt x="12479" y="1447"/>
                    <a:pt x="12479" y="0"/>
                    <a:pt x="13617" y="0"/>
                  </a:cubicBezTo>
                  <a:cubicBezTo>
                    <a:pt x="14736" y="0"/>
                    <a:pt x="14736" y="1447"/>
                    <a:pt x="15873" y="1447"/>
                  </a:cubicBezTo>
                </a:path>
              </a:pathLst>
            </a:custGeom>
            <a:solidFill>
              <a:schemeClr val="lt1"/>
            </a:solidFill>
            <a:ln w="12050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22" name="Google Shape;1422;p32"/>
          <p:cNvGrpSpPr/>
          <p:nvPr/>
        </p:nvGrpSpPr>
        <p:grpSpPr>
          <a:xfrm>
            <a:off x="7538846" y="4021496"/>
            <a:ext cx="793256" cy="182899"/>
            <a:chOff x="2685575" y="2835950"/>
            <a:chExt cx="433000" cy="99825"/>
          </a:xfrm>
        </p:grpSpPr>
        <p:sp>
          <p:nvSpPr>
            <p:cNvPr id="1423" name="Google Shape;1423;p32"/>
            <p:cNvSpPr/>
            <p:nvPr/>
          </p:nvSpPr>
          <p:spPr>
            <a:xfrm>
              <a:off x="3032250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32"/>
            <p:cNvSpPr/>
            <p:nvPr/>
          </p:nvSpPr>
          <p:spPr>
            <a:xfrm>
              <a:off x="2917000" y="2835950"/>
              <a:ext cx="85850" cy="99825"/>
            </a:xfrm>
            <a:custGeom>
              <a:avLst/>
              <a:gdLst/>
              <a:ahLst/>
              <a:cxnLst/>
              <a:rect l="l" t="t" r="r" b="b"/>
              <a:pathLst>
                <a:path w="3434" h="3993" extrusionOk="0">
                  <a:moveTo>
                    <a:pt x="3434" y="0"/>
                  </a:moveTo>
                  <a:lnTo>
                    <a:pt x="1" y="2006"/>
                  </a:lnTo>
                  <a:lnTo>
                    <a:pt x="3434" y="3993"/>
                  </a:lnTo>
                  <a:lnTo>
                    <a:pt x="343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32"/>
            <p:cNvSpPr/>
            <p:nvPr/>
          </p:nvSpPr>
          <p:spPr>
            <a:xfrm>
              <a:off x="2801300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2" y="0"/>
                  </a:moveTo>
                  <a:lnTo>
                    <a:pt x="0" y="2006"/>
                  </a:lnTo>
                  <a:lnTo>
                    <a:pt x="3452" y="3993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32"/>
            <p:cNvSpPr/>
            <p:nvPr/>
          </p:nvSpPr>
          <p:spPr>
            <a:xfrm>
              <a:off x="2685575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27" name="Google Shape;1427;p32"/>
          <p:cNvGrpSpPr/>
          <p:nvPr/>
        </p:nvGrpSpPr>
        <p:grpSpPr>
          <a:xfrm>
            <a:off x="6492952" y="563770"/>
            <a:ext cx="1965289" cy="517060"/>
            <a:chOff x="3539975" y="3523525"/>
            <a:chExt cx="745925" cy="196250"/>
          </a:xfrm>
        </p:grpSpPr>
        <p:sp>
          <p:nvSpPr>
            <p:cNvPr id="1428" name="Google Shape;1428;p32"/>
            <p:cNvSpPr/>
            <p:nvPr/>
          </p:nvSpPr>
          <p:spPr>
            <a:xfrm>
              <a:off x="353997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32"/>
            <p:cNvSpPr/>
            <p:nvPr/>
          </p:nvSpPr>
          <p:spPr>
            <a:xfrm>
              <a:off x="357662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32"/>
            <p:cNvSpPr/>
            <p:nvPr/>
          </p:nvSpPr>
          <p:spPr>
            <a:xfrm>
              <a:off x="36132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32"/>
            <p:cNvSpPr/>
            <p:nvPr/>
          </p:nvSpPr>
          <p:spPr>
            <a:xfrm>
              <a:off x="364990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32"/>
            <p:cNvSpPr/>
            <p:nvPr/>
          </p:nvSpPr>
          <p:spPr>
            <a:xfrm>
              <a:off x="36865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32"/>
            <p:cNvSpPr/>
            <p:nvPr/>
          </p:nvSpPr>
          <p:spPr>
            <a:xfrm>
              <a:off x="372320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32"/>
            <p:cNvSpPr/>
            <p:nvPr/>
          </p:nvSpPr>
          <p:spPr>
            <a:xfrm>
              <a:off x="375982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32"/>
            <p:cNvSpPr/>
            <p:nvPr/>
          </p:nvSpPr>
          <p:spPr>
            <a:xfrm>
              <a:off x="379647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36;p32"/>
            <p:cNvSpPr/>
            <p:nvPr/>
          </p:nvSpPr>
          <p:spPr>
            <a:xfrm>
              <a:off x="383312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32"/>
            <p:cNvSpPr/>
            <p:nvPr/>
          </p:nvSpPr>
          <p:spPr>
            <a:xfrm>
              <a:off x="386977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32"/>
            <p:cNvSpPr/>
            <p:nvPr/>
          </p:nvSpPr>
          <p:spPr>
            <a:xfrm>
              <a:off x="390642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1439;p32"/>
            <p:cNvSpPr/>
            <p:nvPr/>
          </p:nvSpPr>
          <p:spPr>
            <a:xfrm>
              <a:off x="39430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40;p32"/>
            <p:cNvSpPr/>
            <p:nvPr/>
          </p:nvSpPr>
          <p:spPr>
            <a:xfrm>
              <a:off x="397970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32"/>
            <p:cNvSpPr/>
            <p:nvPr/>
          </p:nvSpPr>
          <p:spPr>
            <a:xfrm>
              <a:off x="40163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32"/>
            <p:cNvSpPr/>
            <p:nvPr/>
          </p:nvSpPr>
          <p:spPr>
            <a:xfrm>
              <a:off x="405300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32"/>
            <p:cNvSpPr/>
            <p:nvPr/>
          </p:nvSpPr>
          <p:spPr>
            <a:xfrm>
              <a:off x="408965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44" name="Google Shape;1444;p32"/>
          <p:cNvSpPr/>
          <p:nvPr/>
        </p:nvSpPr>
        <p:spPr>
          <a:xfrm>
            <a:off x="6088025" y="3988210"/>
            <a:ext cx="555517" cy="554294"/>
          </a:xfrm>
          <a:custGeom>
            <a:avLst/>
            <a:gdLst/>
            <a:ahLst/>
            <a:cxnLst/>
            <a:rect l="l" t="t" r="r" b="b"/>
            <a:pathLst>
              <a:path w="11362" h="11337" extrusionOk="0">
                <a:moveTo>
                  <a:pt x="11362" y="5668"/>
                </a:moveTo>
                <a:cubicBezTo>
                  <a:pt x="11362" y="8798"/>
                  <a:pt x="8823" y="11337"/>
                  <a:pt x="5669" y="11337"/>
                </a:cubicBezTo>
                <a:cubicBezTo>
                  <a:pt x="2539" y="11337"/>
                  <a:pt x="1" y="8798"/>
                  <a:pt x="1" y="5668"/>
                </a:cubicBezTo>
                <a:cubicBezTo>
                  <a:pt x="1" y="2539"/>
                  <a:pt x="2539" y="0"/>
                  <a:pt x="5669" y="0"/>
                </a:cubicBezTo>
                <a:cubicBezTo>
                  <a:pt x="8823" y="0"/>
                  <a:pt x="11362" y="2539"/>
                  <a:pt x="11362" y="566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2_2">
    <p:spTree>
      <p:nvGrpSpPr>
        <p:cNvPr id="1" name="Shape 1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6" name="Google Shape;1446;p33"/>
          <p:cNvPicPr preferRelativeResize="0"/>
          <p:nvPr/>
        </p:nvPicPr>
        <p:blipFill rotWithShape="1">
          <a:blip r:embed="rId2">
            <a:alphaModFix amt="60000"/>
          </a:blip>
          <a:srcRect l="39" r="29"/>
          <a:stretch/>
        </p:blipFill>
        <p:spPr>
          <a:xfrm flipH="1">
            <a:off x="0" y="1"/>
            <a:ext cx="914400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447" name="Google Shape;1447;p33"/>
          <p:cNvSpPr txBox="1">
            <a:spLocks noGrp="1"/>
          </p:cNvSpPr>
          <p:nvPr>
            <p:ph type="title"/>
          </p:nvPr>
        </p:nvSpPr>
        <p:spPr>
          <a:xfrm>
            <a:off x="4963975" y="1838875"/>
            <a:ext cx="3396300" cy="3717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>
            <a:endParaRPr/>
          </a:p>
        </p:txBody>
      </p:sp>
      <p:sp>
        <p:nvSpPr>
          <p:cNvPr id="1448" name="Google Shape;1448;p33"/>
          <p:cNvSpPr txBox="1">
            <a:spLocks noGrp="1"/>
          </p:cNvSpPr>
          <p:nvPr>
            <p:ph type="subTitle" idx="1"/>
          </p:nvPr>
        </p:nvSpPr>
        <p:spPr>
          <a:xfrm>
            <a:off x="4963950" y="2332050"/>
            <a:ext cx="3396300" cy="118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449" name="Google Shape;1449;p33"/>
          <p:cNvGrpSpPr/>
          <p:nvPr/>
        </p:nvGrpSpPr>
        <p:grpSpPr>
          <a:xfrm>
            <a:off x="391864" y="3545270"/>
            <a:ext cx="289170" cy="284718"/>
            <a:chOff x="426000" y="3302025"/>
            <a:chExt cx="220875" cy="217475"/>
          </a:xfrm>
        </p:grpSpPr>
        <p:sp>
          <p:nvSpPr>
            <p:cNvPr id="1450" name="Google Shape;1450;p33"/>
            <p:cNvSpPr/>
            <p:nvPr/>
          </p:nvSpPr>
          <p:spPr>
            <a:xfrm>
              <a:off x="426000" y="3425950"/>
              <a:ext cx="214125" cy="93550"/>
            </a:xfrm>
            <a:custGeom>
              <a:avLst/>
              <a:gdLst/>
              <a:ahLst/>
              <a:cxnLst/>
              <a:rect l="l" t="t" r="r" b="b"/>
              <a:pathLst>
                <a:path w="8565" h="3742" extrusionOk="0">
                  <a:moveTo>
                    <a:pt x="1" y="0"/>
                  </a:moveTo>
                  <a:cubicBezTo>
                    <a:pt x="290" y="2141"/>
                    <a:pt x="2122" y="3742"/>
                    <a:pt x="4283" y="3742"/>
                  </a:cubicBezTo>
                  <a:cubicBezTo>
                    <a:pt x="6443" y="3742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33"/>
            <p:cNvSpPr/>
            <p:nvPr/>
          </p:nvSpPr>
          <p:spPr>
            <a:xfrm>
              <a:off x="432750" y="3302025"/>
              <a:ext cx="214125" cy="94050"/>
            </a:xfrm>
            <a:custGeom>
              <a:avLst/>
              <a:gdLst/>
              <a:ahLst/>
              <a:cxnLst/>
              <a:rect l="l" t="t" r="r" b="b"/>
              <a:pathLst>
                <a:path w="8565" h="3762" extrusionOk="0">
                  <a:moveTo>
                    <a:pt x="1" y="0"/>
                  </a:moveTo>
                  <a:cubicBezTo>
                    <a:pt x="271" y="2141"/>
                    <a:pt x="2103" y="3761"/>
                    <a:pt x="4283" y="3761"/>
                  </a:cubicBezTo>
                  <a:cubicBezTo>
                    <a:pt x="6443" y="3761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52" name="Google Shape;1452;p33"/>
          <p:cNvGrpSpPr/>
          <p:nvPr/>
        </p:nvGrpSpPr>
        <p:grpSpPr>
          <a:xfrm>
            <a:off x="357713" y="905775"/>
            <a:ext cx="357454" cy="956304"/>
            <a:chOff x="357713" y="600975"/>
            <a:chExt cx="357454" cy="956304"/>
          </a:xfrm>
        </p:grpSpPr>
        <p:sp>
          <p:nvSpPr>
            <p:cNvPr id="1453" name="Google Shape;1453;p33"/>
            <p:cNvSpPr/>
            <p:nvPr/>
          </p:nvSpPr>
          <p:spPr>
            <a:xfrm>
              <a:off x="357713" y="600975"/>
              <a:ext cx="357454" cy="357454"/>
            </a:xfrm>
            <a:custGeom>
              <a:avLst/>
              <a:gdLst/>
              <a:ahLst/>
              <a:cxnLst/>
              <a:rect l="l" t="t" r="r" b="b"/>
              <a:pathLst>
                <a:path w="6539" h="6539" fill="none" extrusionOk="0">
                  <a:moveTo>
                    <a:pt x="3954" y="367"/>
                  </a:moveTo>
                  <a:cubicBezTo>
                    <a:pt x="5535" y="752"/>
                    <a:pt x="6538" y="2353"/>
                    <a:pt x="6152" y="3954"/>
                  </a:cubicBezTo>
                  <a:cubicBezTo>
                    <a:pt x="5767" y="5535"/>
                    <a:pt x="4166" y="6538"/>
                    <a:pt x="2584" y="6153"/>
                  </a:cubicBezTo>
                  <a:cubicBezTo>
                    <a:pt x="984" y="5767"/>
                    <a:pt x="0" y="4166"/>
                    <a:pt x="366" y="2585"/>
                  </a:cubicBezTo>
                  <a:cubicBezTo>
                    <a:pt x="752" y="984"/>
                    <a:pt x="2353" y="0"/>
                    <a:pt x="3954" y="36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33"/>
            <p:cNvSpPr/>
            <p:nvPr/>
          </p:nvSpPr>
          <p:spPr>
            <a:xfrm>
              <a:off x="374549" y="819196"/>
              <a:ext cx="324765" cy="324765"/>
            </a:xfrm>
            <a:custGeom>
              <a:avLst/>
              <a:gdLst/>
              <a:ahLst/>
              <a:cxnLst/>
              <a:rect l="l" t="t" r="r" b="b"/>
              <a:pathLst>
                <a:path w="5941" h="5941" fill="none" extrusionOk="0">
                  <a:moveTo>
                    <a:pt x="5941" y="2971"/>
                  </a:moveTo>
                  <a:cubicBezTo>
                    <a:pt x="5941" y="4610"/>
                    <a:pt x="4610" y="5941"/>
                    <a:pt x="2971" y="5941"/>
                  </a:cubicBezTo>
                  <a:cubicBezTo>
                    <a:pt x="1331" y="5941"/>
                    <a:pt x="1" y="4610"/>
                    <a:pt x="1" y="2971"/>
                  </a:cubicBezTo>
                  <a:cubicBezTo>
                    <a:pt x="1" y="1331"/>
                    <a:pt x="1331" y="1"/>
                    <a:pt x="2971" y="1"/>
                  </a:cubicBezTo>
                  <a:cubicBezTo>
                    <a:pt x="4610" y="1"/>
                    <a:pt x="5941" y="1331"/>
                    <a:pt x="5941" y="297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33"/>
            <p:cNvSpPr/>
            <p:nvPr/>
          </p:nvSpPr>
          <p:spPr>
            <a:xfrm>
              <a:off x="357713" y="997347"/>
              <a:ext cx="357454" cy="357509"/>
            </a:xfrm>
            <a:custGeom>
              <a:avLst/>
              <a:gdLst/>
              <a:ahLst/>
              <a:cxnLst/>
              <a:rect l="l" t="t" r="r" b="b"/>
              <a:pathLst>
                <a:path w="6539" h="6540" fill="none" extrusionOk="0">
                  <a:moveTo>
                    <a:pt x="3954" y="387"/>
                  </a:moveTo>
                  <a:cubicBezTo>
                    <a:pt x="5555" y="753"/>
                    <a:pt x="6538" y="2354"/>
                    <a:pt x="6152" y="3955"/>
                  </a:cubicBezTo>
                  <a:cubicBezTo>
                    <a:pt x="5767" y="5556"/>
                    <a:pt x="4166" y="6539"/>
                    <a:pt x="2584" y="6153"/>
                  </a:cubicBezTo>
                  <a:cubicBezTo>
                    <a:pt x="984" y="5787"/>
                    <a:pt x="0" y="4186"/>
                    <a:pt x="366" y="2585"/>
                  </a:cubicBezTo>
                  <a:cubicBezTo>
                    <a:pt x="752" y="985"/>
                    <a:pt x="2353" y="1"/>
                    <a:pt x="3954" y="38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33"/>
            <p:cNvSpPr/>
            <p:nvPr/>
          </p:nvSpPr>
          <p:spPr>
            <a:xfrm>
              <a:off x="358751" y="1200863"/>
              <a:ext cx="356416" cy="356416"/>
            </a:xfrm>
            <a:custGeom>
              <a:avLst/>
              <a:gdLst/>
              <a:ahLst/>
              <a:cxnLst/>
              <a:rect l="l" t="t" r="r" b="b"/>
              <a:pathLst>
                <a:path w="6520" h="6520" fill="none" extrusionOk="0">
                  <a:moveTo>
                    <a:pt x="5362" y="1158"/>
                  </a:moveTo>
                  <a:cubicBezTo>
                    <a:pt x="6519" y="2315"/>
                    <a:pt x="6519" y="4186"/>
                    <a:pt x="5362" y="5343"/>
                  </a:cubicBezTo>
                  <a:cubicBezTo>
                    <a:pt x="4186" y="6519"/>
                    <a:pt x="2315" y="6519"/>
                    <a:pt x="1157" y="5343"/>
                  </a:cubicBezTo>
                  <a:cubicBezTo>
                    <a:pt x="0" y="4186"/>
                    <a:pt x="0" y="2315"/>
                    <a:pt x="1157" y="1158"/>
                  </a:cubicBezTo>
                  <a:cubicBezTo>
                    <a:pt x="2315" y="0"/>
                    <a:pt x="4186" y="0"/>
                    <a:pt x="5362" y="115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57" name="Google Shape;1457;p33"/>
          <p:cNvGrpSpPr/>
          <p:nvPr/>
        </p:nvGrpSpPr>
        <p:grpSpPr>
          <a:xfrm>
            <a:off x="5258308" y="722871"/>
            <a:ext cx="793256" cy="182899"/>
            <a:chOff x="2685575" y="2835950"/>
            <a:chExt cx="433000" cy="99825"/>
          </a:xfrm>
        </p:grpSpPr>
        <p:sp>
          <p:nvSpPr>
            <p:cNvPr id="1458" name="Google Shape;1458;p33"/>
            <p:cNvSpPr/>
            <p:nvPr/>
          </p:nvSpPr>
          <p:spPr>
            <a:xfrm>
              <a:off x="3032250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33"/>
            <p:cNvSpPr/>
            <p:nvPr/>
          </p:nvSpPr>
          <p:spPr>
            <a:xfrm>
              <a:off x="2917000" y="2835950"/>
              <a:ext cx="85850" cy="99825"/>
            </a:xfrm>
            <a:custGeom>
              <a:avLst/>
              <a:gdLst/>
              <a:ahLst/>
              <a:cxnLst/>
              <a:rect l="l" t="t" r="r" b="b"/>
              <a:pathLst>
                <a:path w="3434" h="3993" extrusionOk="0">
                  <a:moveTo>
                    <a:pt x="3434" y="0"/>
                  </a:moveTo>
                  <a:lnTo>
                    <a:pt x="1" y="2006"/>
                  </a:lnTo>
                  <a:lnTo>
                    <a:pt x="3434" y="3993"/>
                  </a:lnTo>
                  <a:lnTo>
                    <a:pt x="34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33"/>
            <p:cNvSpPr/>
            <p:nvPr/>
          </p:nvSpPr>
          <p:spPr>
            <a:xfrm>
              <a:off x="2801300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2" y="0"/>
                  </a:moveTo>
                  <a:lnTo>
                    <a:pt x="0" y="2006"/>
                  </a:lnTo>
                  <a:lnTo>
                    <a:pt x="3452" y="3993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33"/>
            <p:cNvSpPr/>
            <p:nvPr/>
          </p:nvSpPr>
          <p:spPr>
            <a:xfrm>
              <a:off x="2685575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62" name="Google Shape;1462;p33"/>
          <p:cNvGrpSpPr/>
          <p:nvPr/>
        </p:nvGrpSpPr>
        <p:grpSpPr>
          <a:xfrm>
            <a:off x="1587414" y="-1495728"/>
            <a:ext cx="2019176" cy="2019176"/>
            <a:chOff x="1943325" y="-220375"/>
            <a:chExt cx="1298672" cy="1298672"/>
          </a:xfrm>
        </p:grpSpPr>
        <p:sp>
          <p:nvSpPr>
            <p:cNvPr id="1463" name="Google Shape;1463;p33"/>
            <p:cNvSpPr/>
            <p:nvPr/>
          </p:nvSpPr>
          <p:spPr>
            <a:xfrm>
              <a:off x="2582255" y="-220375"/>
              <a:ext cx="49" cy="460871"/>
            </a:xfrm>
            <a:custGeom>
              <a:avLst/>
              <a:gdLst/>
              <a:ahLst/>
              <a:cxnLst/>
              <a:rect l="l" t="t" r="r" b="b"/>
              <a:pathLst>
                <a:path w="1" h="9432" fill="none" extrusionOk="0">
                  <a:moveTo>
                    <a:pt x="0" y="0"/>
                  </a:moveTo>
                  <a:lnTo>
                    <a:pt x="0" y="943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33"/>
            <p:cNvSpPr/>
            <p:nvPr/>
          </p:nvSpPr>
          <p:spPr>
            <a:xfrm>
              <a:off x="2414509" y="-195895"/>
              <a:ext cx="118785" cy="444844"/>
            </a:xfrm>
            <a:custGeom>
              <a:avLst/>
              <a:gdLst/>
              <a:ahLst/>
              <a:cxnLst/>
              <a:rect l="l" t="t" r="r" b="b"/>
              <a:pathLst>
                <a:path w="2431" h="9104" fill="none" extrusionOk="0">
                  <a:moveTo>
                    <a:pt x="0" y="1"/>
                  </a:moveTo>
                  <a:lnTo>
                    <a:pt x="2431" y="910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465;p33"/>
            <p:cNvSpPr/>
            <p:nvPr/>
          </p:nvSpPr>
          <p:spPr>
            <a:xfrm>
              <a:off x="2259027" y="-128024"/>
              <a:ext cx="229996" cy="398669"/>
            </a:xfrm>
            <a:custGeom>
              <a:avLst/>
              <a:gdLst/>
              <a:ahLst/>
              <a:cxnLst/>
              <a:rect l="l" t="t" r="r" b="b"/>
              <a:pathLst>
                <a:path w="4707" h="8159" fill="none" extrusionOk="0">
                  <a:moveTo>
                    <a:pt x="0" y="0"/>
                  </a:moveTo>
                  <a:lnTo>
                    <a:pt x="4706" y="815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33"/>
            <p:cNvSpPr/>
            <p:nvPr/>
          </p:nvSpPr>
          <p:spPr>
            <a:xfrm>
              <a:off x="2126121" y="-22481"/>
              <a:ext cx="325180" cy="325180"/>
            </a:xfrm>
            <a:custGeom>
              <a:avLst/>
              <a:gdLst/>
              <a:ahLst/>
              <a:cxnLst/>
              <a:rect l="l" t="t" r="r" b="b"/>
              <a:pathLst>
                <a:path w="6655" h="6655" fill="none" extrusionOk="0">
                  <a:moveTo>
                    <a:pt x="1" y="0"/>
                  </a:moveTo>
                  <a:lnTo>
                    <a:pt x="6655" y="665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33"/>
            <p:cNvSpPr/>
            <p:nvPr/>
          </p:nvSpPr>
          <p:spPr>
            <a:xfrm>
              <a:off x="2025317" y="113211"/>
              <a:ext cx="398669" cy="230924"/>
            </a:xfrm>
            <a:custGeom>
              <a:avLst/>
              <a:gdLst/>
              <a:ahLst/>
              <a:cxnLst/>
              <a:rect l="l" t="t" r="r" b="b"/>
              <a:pathLst>
                <a:path w="8159" h="4726" fill="none" extrusionOk="0">
                  <a:moveTo>
                    <a:pt x="0" y="1"/>
                  </a:moveTo>
                  <a:lnTo>
                    <a:pt x="8158" y="4726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68;p33"/>
            <p:cNvSpPr/>
            <p:nvPr/>
          </p:nvSpPr>
          <p:spPr>
            <a:xfrm>
              <a:off x="1963114" y="270598"/>
              <a:ext cx="444844" cy="119713"/>
            </a:xfrm>
            <a:custGeom>
              <a:avLst/>
              <a:gdLst/>
              <a:ahLst/>
              <a:cxnLst/>
              <a:rect l="l" t="t" r="r" b="b"/>
              <a:pathLst>
                <a:path w="9104" h="2450" fill="none" extrusionOk="0">
                  <a:moveTo>
                    <a:pt x="0" y="0"/>
                  </a:moveTo>
                  <a:lnTo>
                    <a:pt x="9103" y="24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p33"/>
            <p:cNvSpPr/>
            <p:nvPr/>
          </p:nvSpPr>
          <p:spPr>
            <a:xfrm>
              <a:off x="1943325" y="439273"/>
              <a:ext cx="460871" cy="49"/>
            </a:xfrm>
            <a:custGeom>
              <a:avLst/>
              <a:gdLst/>
              <a:ahLst/>
              <a:cxnLst/>
              <a:rect l="l" t="t" r="r" b="b"/>
              <a:pathLst>
                <a:path w="9432" h="1" fill="none" extrusionOk="0">
                  <a:moveTo>
                    <a:pt x="0" y="1"/>
                  </a:moveTo>
                  <a:lnTo>
                    <a:pt x="943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470;p33"/>
            <p:cNvSpPr/>
            <p:nvPr/>
          </p:nvSpPr>
          <p:spPr>
            <a:xfrm>
              <a:off x="1967805" y="487354"/>
              <a:ext cx="445821" cy="119713"/>
            </a:xfrm>
            <a:custGeom>
              <a:avLst/>
              <a:gdLst/>
              <a:ahLst/>
              <a:cxnLst/>
              <a:rect l="l" t="t" r="r" b="b"/>
              <a:pathLst>
                <a:path w="9124" h="2450" fill="none" extrusionOk="0">
                  <a:moveTo>
                    <a:pt x="1" y="2450"/>
                  </a:moveTo>
                  <a:lnTo>
                    <a:pt x="9123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33"/>
            <p:cNvSpPr/>
            <p:nvPr/>
          </p:nvSpPr>
          <p:spPr>
            <a:xfrm>
              <a:off x="2035676" y="532600"/>
              <a:ext cx="398669" cy="229996"/>
            </a:xfrm>
            <a:custGeom>
              <a:avLst/>
              <a:gdLst/>
              <a:ahLst/>
              <a:cxnLst/>
              <a:rect l="l" t="t" r="r" b="b"/>
              <a:pathLst>
                <a:path w="8159" h="4707" fill="none" extrusionOk="0">
                  <a:moveTo>
                    <a:pt x="0" y="4706"/>
                  </a:moveTo>
                  <a:lnTo>
                    <a:pt x="8158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33"/>
            <p:cNvSpPr/>
            <p:nvPr/>
          </p:nvSpPr>
          <p:spPr>
            <a:xfrm>
              <a:off x="2141219" y="569345"/>
              <a:ext cx="326108" cy="326108"/>
            </a:xfrm>
            <a:custGeom>
              <a:avLst/>
              <a:gdLst/>
              <a:ahLst/>
              <a:cxnLst/>
              <a:rect l="l" t="t" r="r" b="b"/>
              <a:pathLst>
                <a:path w="6674" h="6674" fill="none" extrusionOk="0">
                  <a:moveTo>
                    <a:pt x="0" y="6674"/>
                  </a:moveTo>
                  <a:lnTo>
                    <a:pt x="6673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33"/>
            <p:cNvSpPr/>
            <p:nvPr/>
          </p:nvSpPr>
          <p:spPr>
            <a:xfrm>
              <a:off x="2277840" y="597588"/>
              <a:ext cx="229996" cy="398718"/>
            </a:xfrm>
            <a:custGeom>
              <a:avLst/>
              <a:gdLst/>
              <a:ahLst/>
              <a:cxnLst/>
              <a:rect l="l" t="t" r="r" b="b"/>
              <a:pathLst>
                <a:path w="4707" h="8160" fill="none" extrusionOk="0">
                  <a:moveTo>
                    <a:pt x="1" y="8159"/>
                  </a:moveTo>
                  <a:lnTo>
                    <a:pt x="4707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33"/>
            <p:cNvSpPr/>
            <p:nvPr/>
          </p:nvSpPr>
          <p:spPr>
            <a:xfrm>
              <a:off x="2435227" y="613615"/>
              <a:ext cx="118785" cy="444893"/>
            </a:xfrm>
            <a:custGeom>
              <a:avLst/>
              <a:gdLst/>
              <a:ahLst/>
              <a:cxnLst/>
              <a:rect l="l" t="t" r="r" b="b"/>
              <a:pathLst>
                <a:path w="2431" h="9105" fill="none" extrusionOk="0">
                  <a:moveTo>
                    <a:pt x="1" y="9104"/>
                  </a:moveTo>
                  <a:lnTo>
                    <a:pt x="243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33"/>
            <p:cNvSpPr/>
            <p:nvPr/>
          </p:nvSpPr>
          <p:spPr>
            <a:xfrm>
              <a:off x="2602973" y="617377"/>
              <a:ext cx="49" cy="460920"/>
            </a:xfrm>
            <a:custGeom>
              <a:avLst/>
              <a:gdLst/>
              <a:ahLst/>
              <a:cxnLst/>
              <a:rect l="l" t="t" r="r" b="b"/>
              <a:pathLst>
                <a:path w="1" h="9433" fill="none" extrusionOk="0">
                  <a:moveTo>
                    <a:pt x="1" y="9432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33"/>
            <p:cNvSpPr/>
            <p:nvPr/>
          </p:nvSpPr>
          <p:spPr>
            <a:xfrm>
              <a:off x="2651982" y="607996"/>
              <a:ext cx="118785" cy="444844"/>
            </a:xfrm>
            <a:custGeom>
              <a:avLst/>
              <a:gdLst/>
              <a:ahLst/>
              <a:cxnLst/>
              <a:rect l="l" t="t" r="r" b="b"/>
              <a:pathLst>
                <a:path w="2431" h="9104" fill="none" extrusionOk="0">
                  <a:moveTo>
                    <a:pt x="2431" y="9103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33"/>
            <p:cNvSpPr/>
            <p:nvPr/>
          </p:nvSpPr>
          <p:spPr>
            <a:xfrm>
              <a:off x="2696300" y="586301"/>
              <a:ext cx="229996" cy="398669"/>
            </a:xfrm>
            <a:custGeom>
              <a:avLst/>
              <a:gdLst/>
              <a:ahLst/>
              <a:cxnLst/>
              <a:rect l="l" t="t" r="r" b="b"/>
              <a:pathLst>
                <a:path w="4707" h="8159" fill="none" extrusionOk="0">
                  <a:moveTo>
                    <a:pt x="4706" y="8159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33"/>
            <p:cNvSpPr/>
            <p:nvPr/>
          </p:nvSpPr>
          <p:spPr>
            <a:xfrm>
              <a:off x="2733974" y="554247"/>
              <a:ext cx="325180" cy="326108"/>
            </a:xfrm>
            <a:custGeom>
              <a:avLst/>
              <a:gdLst/>
              <a:ahLst/>
              <a:cxnLst/>
              <a:rect l="l" t="t" r="r" b="b"/>
              <a:pathLst>
                <a:path w="6655" h="6674" fill="none" extrusionOk="0">
                  <a:moveTo>
                    <a:pt x="6655" y="6674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33"/>
            <p:cNvSpPr/>
            <p:nvPr/>
          </p:nvSpPr>
          <p:spPr>
            <a:xfrm>
              <a:off x="2761288" y="513739"/>
              <a:ext cx="398718" cy="229996"/>
            </a:xfrm>
            <a:custGeom>
              <a:avLst/>
              <a:gdLst/>
              <a:ahLst/>
              <a:cxnLst/>
              <a:rect l="l" t="t" r="r" b="b"/>
              <a:pathLst>
                <a:path w="8160" h="4707" fill="none" extrusionOk="0">
                  <a:moveTo>
                    <a:pt x="8159" y="4706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33"/>
            <p:cNvSpPr/>
            <p:nvPr/>
          </p:nvSpPr>
          <p:spPr>
            <a:xfrm>
              <a:off x="2777315" y="466636"/>
              <a:ext cx="444893" cy="119713"/>
            </a:xfrm>
            <a:custGeom>
              <a:avLst/>
              <a:gdLst/>
              <a:ahLst/>
              <a:cxnLst/>
              <a:rect l="l" t="t" r="r" b="b"/>
              <a:pathLst>
                <a:path w="9105" h="2450" fill="none" extrusionOk="0">
                  <a:moveTo>
                    <a:pt x="9104" y="2449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33"/>
            <p:cNvSpPr/>
            <p:nvPr/>
          </p:nvSpPr>
          <p:spPr>
            <a:xfrm>
              <a:off x="2781077" y="417626"/>
              <a:ext cx="460920" cy="49"/>
            </a:xfrm>
            <a:custGeom>
              <a:avLst/>
              <a:gdLst/>
              <a:ahLst/>
              <a:cxnLst/>
              <a:rect l="l" t="t" r="r" b="b"/>
              <a:pathLst>
                <a:path w="9433" h="1" fill="none" extrusionOk="0">
                  <a:moveTo>
                    <a:pt x="9432" y="0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33"/>
            <p:cNvSpPr/>
            <p:nvPr/>
          </p:nvSpPr>
          <p:spPr>
            <a:xfrm>
              <a:off x="2771696" y="249880"/>
              <a:ext cx="444844" cy="119713"/>
            </a:xfrm>
            <a:custGeom>
              <a:avLst/>
              <a:gdLst/>
              <a:ahLst/>
              <a:cxnLst/>
              <a:rect l="l" t="t" r="r" b="b"/>
              <a:pathLst>
                <a:path w="9104" h="2450" fill="none" extrusionOk="0">
                  <a:moveTo>
                    <a:pt x="9103" y="0"/>
                  </a:moveTo>
                  <a:lnTo>
                    <a:pt x="0" y="24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33"/>
            <p:cNvSpPr/>
            <p:nvPr/>
          </p:nvSpPr>
          <p:spPr>
            <a:xfrm>
              <a:off x="2750929" y="94350"/>
              <a:ext cx="398718" cy="230973"/>
            </a:xfrm>
            <a:custGeom>
              <a:avLst/>
              <a:gdLst/>
              <a:ahLst/>
              <a:cxnLst/>
              <a:rect l="l" t="t" r="r" b="b"/>
              <a:pathLst>
                <a:path w="8160" h="4727" fill="none" extrusionOk="0">
                  <a:moveTo>
                    <a:pt x="8159" y="1"/>
                  </a:moveTo>
                  <a:lnTo>
                    <a:pt x="1" y="4726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33"/>
            <p:cNvSpPr/>
            <p:nvPr/>
          </p:nvSpPr>
          <p:spPr>
            <a:xfrm>
              <a:off x="2717947" y="-38508"/>
              <a:ext cx="326108" cy="326108"/>
            </a:xfrm>
            <a:custGeom>
              <a:avLst/>
              <a:gdLst/>
              <a:ahLst/>
              <a:cxnLst/>
              <a:rect l="l" t="t" r="r" b="b"/>
              <a:pathLst>
                <a:path w="6674" h="6674" fill="none" extrusionOk="0">
                  <a:moveTo>
                    <a:pt x="6674" y="0"/>
                  </a:moveTo>
                  <a:lnTo>
                    <a:pt x="1" y="667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33"/>
            <p:cNvSpPr/>
            <p:nvPr/>
          </p:nvSpPr>
          <p:spPr>
            <a:xfrm>
              <a:off x="2677439" y="-139361"/>
              <a:ext cx="229996" cy="399646"/>
            </a:xfrm>
            <a:custGeom>
              <a:avLst/>
              <a:gdLst/>
              <a:ahLst/>
              <a:cxnLst/>
              <a:rect l="l" t="t" r="r" b="b"/>
              <a:pathLst>
                <a:path w="4707" h="8179" fill="none" extrusionOk="0">
                  <a:moveTo>
                    <a:pt x="4706" y="1"/>
                  </a:moveTo>
                  <a:lnTo>
                    <a:pt x="0" y="817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33"/>
            <p:cNvSpPr/>
            <p:nvPr/>
          </p:nvSpPr>
          <p:spPr>
            <a:xfrm>
              <a:off x="2631264" y="-201563"/>
              <a:ext cx="118785" cy="444893"/>
            </a:xfrm>
            <a:custGeom>
              <a:avLst/>
              <a:gdLst/>
              <a:ahLst/>
              <a:cxnLst/>
              <a:rect l="l" t="t" r="r" b="b"/>
              <a:pathLst>
                <a:path w="2431" h="9105" fill="none" extrusionOk="0">
                  <a:moveTo>
                    <a:pt x="2430" y="1"/>
                  </a:moveTo>
                  <a:lnTo>
                    <a:pt x="0" y="910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33"/>
            <p:cNvSpPr/>
            <p:nvPr/>
          </p:nvSpPr>
          <p:spPr>
            <a:xfrm>
              <a:off x="2607712" y="-215684"/>
              <a:ext cx="62251" cy="456180"/>
            </a:xfrm>
            <a:custGeom>
              <a:avLst/>
              <a:gdLst/>
              <a:ahLst/>
              <a:cxnLst/>
              <a:rect l="l" t="t" r="r" b="b"/>
              <a:pathLst>
                <a:path w="1274" h="9336" fill="none" extrusionOk="0">
                  <a:moveTo>
                    <a:pt x="1273" y="0"/>
                  </a:moveTo>
                  <a:lnTo>
                    <a:pt x="0" y="9335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33"/>
            <p:cNvSpPr/>
            <p:nvPr/>
          </p:nvSpPr>
          <p:spPr>
            <a:xfrm>
              <a:off x="2500263" y="-213779"/>
              <a:ext cx="57511" cy="457109"/>
            </a:xfrm>
            <a:custGeom>
              <a:avLst/>
              <a:gdLst/>
              <a:ahLst/>
              <a:cxnLst/>
              <a:rect l="l" t="t" r="r" b="b"/>
              <a:pathLst>
                <a:path w="1177" h="9355" fill="none" extrusionOk="0">
                  <a:moveTo>
                    <a:pt x="1" y="0"/>
                  </a:moveTo>
                  <a:lnTo>
                    <a:pt x="1177" y="935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p33"/>
            <p:cNvSpPr/>
            <p:nvPr/>
          </p:nvSpPr>
          <p:spPr>
            <a:xfrm>
              <a:off x="2337208" y="-168580"/>
              <a:ext cx="174390" cy="426961"/>
            </a:xfrm>
            <a:custGeom>
              <a:avLst/>
              <a:gdLst/>
              <a:ahLst/>
              <a:cxnLst/>
              <a:rect l="l" t="t" r="r" b="b"/>
              <a:pathLst>
                <a:path w="3569" h="8738" fill="none" extrusionOk="0">
                  <a:moveTo>
                    <a:pt x="1" y="1"/>
                  </a:moveTo>
                  <a:lnTo>
                    <a:pt x="3569" y="873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33"/>
            <p:cNvSpPr/>
            <p:nvPr/>
          </p:nvSpPr>
          <p:spPr>
            <a:xfrm>
              <a:off x="2191157" y="-81849"/>
              <a:ext cx="279005" cy="366615"/>
            </a:xfrm>
            <a:custGeom>
              <a:avLst/>
              <a:gdLst/>
              <a:ahLst/>
              <a:cxnLst/>
              <a:rect l="l" t="t" r="r" b="b"/>
              <a:pathLst>
                <a:path w="5710" h="7503" fill="none" extrusionOk="0">
                  <a:moveTo>
                    <a:pt x="0" y="0"/>
                  </a:moveTo>
                  <a:lnTo>
                    <a:pt x="5709" y="7503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33"/>
            <p:cNvSpPr/>
            <p:nvPr/>
          </p:nvSpPr>
          <p:spPr>
            <a:xfrm>
              <a:off x="2072420" y="39722"/>
              <a:ext cx="364759" cy="281790"/>
            </a:xfrm>
            <a:custGeom>
              <a:avLst/>
              <a:gdLst/>
              <a:ahLst/>
              <a:cxnLst/>
              <a:rect l="l" t="t" r="r" b="b"/>
              <a:pathLst>
                <a:path w="7465" h="5767" fill="none" extrusionOk="0">
                  <a:moveTo>
                    <a:pt x="0" y="0"/>
                  </a:moveTo>
                  <a:lnTo>
                    <a:pt x="7464" y="5767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33"/>
            <p:cNvSpPr/>
            <p:nvPr/>
          </p:nvSpPr>
          <p:spPr>
            <a:xfrm>
              <a:off x="1989500" y="187678"/>
              <a:ext cx="425055" cy="178153"/>
            </a:xfrm>
            <a:custGeom>
              <a:avLst/>
              <a:gdLst/>
              <a:ahLst/>
              <a:cxnLst/>
              <a:rect l="l" t="t" r="r" b="b"/>
              <a:pathLst>
                <a:path w="8699" h="3646" fill="none" extrusionOk="0">
                  <a:moveTo>
                    <a:pt x="0" y="0"/>
                  </a:moveTo>
                  <a:lnTo>
                    <a:pt x="8698" y="3645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33"/>
            <p:cNvSpPr/>
            <p:nvPr/>
          </p:nvSpPr>
          <p:spPr>
            <a:xfrm>
              <a:off x="1948016" y="351662"/>
              <a:ext cx="456180" cy="62251"/>
            </a:xfrm>
            <a:custGeom>
              <a:avLst/>
              <a:gdLst/>
              <a:ahLst/>
              <a:cxnLst/>
              <a:rect l="l" t="t" r="r" b="b"/>
              <a:pathLst>
                <a:path w="9336" h="1274" fill="none" extrusionOk="0">
                  <a:moveTo>
                    <a:pt x="1" y="0"/>
                  </a:moveTo>
                  <a:lnTo>
                    <a:pt x="9335" y="1273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33"/>
            <p:cNvSpPr/>
            <p:nvPr/>
          </p:nvSpPr>
          <p:spPr>
            <a:xfrm>
              <a:off x="1949921" y="462824"/>
              <a:ext cx="457109" cy="58488"/>
            </a:xfrm>
            <a:custGeom>
              <a:avLst/>
              <a:gdLst/>
              <a:ahLst/>
              <a:cxnLst/>
              <a:rect l="l" t="t" r="r" b="b"/>
              <a:pathLst>
                <a:path w="9355" h="1197" fill="none" extrusionOk="0">
                  <a:moveTo>
                    <a:pt x="0" y="1197"/>
                  </a:moveTo>
                  <a:lnTo>
                    <a:pt x="9354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33"/>
            <p:cNvSpPr/>
            <p:nvPr/>
          </p:nvSpPr>
          <p:spPr>
            <a:xfrm>
              <a:off x="1996097" y="509977"/>
              <a:ext cx="425983" cy="174390"/>
            </a:xfrm>
            <a:custGeom>
              <a:avLst/>
              <a:gdLst/>
              <a:ahLst/>
              <a:cxnLst/>
              <a:rect l="l" t="t" r="r" b="b"/>
              <a:pathLst>
                <a:path w="8718" h="3569" fill="none" extrusionOk="0">
                  <a:moveTo>
                    <a:pt x="0" y="3568"/>
                  </a:moveTo>
                  <a:lnTo>
                    <a:pt x="8718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33"/>
            <p:cNvSpPr/>
            <p:nvPr/>
          </p:nvSpPr>
          <p:spPr>
            <a:xfrm>
              <a:off x="2081851" y="551413"/>
              <a:ext cx="367593" cy="279005"/>
            </a:xfrm>
            <a:custGeom>
              <a:avLst/>
              <a:gdLst/>
              <a:ahLst/>
              <a:cxnLst/>
              <a:rect l="l" t="t" r="r" b="b"/>
              <a:pathLst>
                <a:path w="7523" h="5710" fill="none" extrusionOk="0">
                  <a:moveTo>
                    <a:pt x="0" y="5710"/>
                  </a:moveTo>
                  <a:lnTo>
                    <a:pt x="7522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33"/>
            <p:cNvSpPr/>
            <p:nvPr/>
          </p:nvSpPr>
          <p:spPr>
            <a:xfrm>
              <a:off x="2203422" y="584395"/>
              <a:ext cx="281790" cy="363830"/>
            </a:xfrm>
            <a:custGeom>
              <a:avLst/>
              <a:gdLst/>
              <a:ahLst/>
              <a:cxnLst/>
              <a:rect l="l" t="t" r="r" b="b"/>
              <a:pathLst>
                <a:path w="5767" h="7446" fill="none" extrusionOk="0">
                  <a:moveTo>
                    <a:pt x="0" y="7446"/>
                  </a:moveTo>
                  <a:lnTo>
                    <a:pt x="5767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33"/>
            <p:cNvSpPr/>
            <p:nvPr/>
          </p:nvSpPr>
          <p:spPr>
            <a:xfrm>
              <a:off x="2351378" y="607018"/>
              <a:ext cx="178153" cy="424126"/>
            </a:xfrm>
            <a:custGeom>
              <a:avLst/>
              <a:gdLst/>
              <a:ahLst/>
              <a:cxnLst/>
              <a:rect l="l" t="t" r="r" b="b"/>
              <a:pathLst>
                <a:path w="3646" h="8680" fill="none" extrusionOk="0">
                  <a:moveTo>
                    <a:pt x="0" y="8680"/>
                  </a:moveTo>
                  <a:lnTo>
                    <a:pt x="3645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33"/>
            <p:cNvSpPr/>
            <p:nvPr/>
          </p:nvSpPr>
          <p:spPr>
            <a:xfrm>
              <a:off x="2515362" y="616449"/>
              <a:ext cx="62251" cy="457109"/>
            </a:xfrm>
            <a:custGeom>
              <a:avLst/>
              <a:gdLst/>
              <a:ahLst/>
              <a:cxnLst/>
              <a:rect l="l" t="t" r="r" b="b"/>
              <a:pathLst>
                <a:path w="1274" h="9355" fill="none" extrusionOk="0">
                  <a:moveTo>
                    <a:pt x="0" y="9355"/>
                  </a:moveTo>
                  <a:lnTo>
                    <a:pt x="1273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33"/>
            <p:cNvSpPr/>
            <p:nvPr/>
          </p:nvSpPr>
          <p:spPr>
            <a:xfrm>
              <a:off x="2626524" y="614592"/>
              <a:ext cx="58488" cy="457109"/>
            </a:xfrm>
            <a:custGeom>
              <a:avLst/>
              <a:gdLst/>
              <a:ahLst/>
              <a:cxnLst/>
              <a:rect l="l" t="t" r="r" b="b"/>
              <a:pathLst>
                <a:path w="1197" h="9355" fill="none" extrusionOk="0">
                  <a:moveTo>
                    <a:pt x="1197" y="9354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33"/>
            <p:cNvSpPr/>
            <p:nvPr/>
          </p:nvSpPr>
          <p:spPr>
            <a:xfrm>
              <a:off x="2673677" y="598565"/>
              <a:ext cx="174390" cy="426961"/>
            </a:xfrm>
            <a:custGeom>
              <a:avLst/>
              <a:gdLst/>
              <a:ahLst/>
              <a:cxnLst/>
              <a:rect l="l" t="t" r="r" b="b"/>
              <a:pathLst>
                <a:path w="3569" h="8738" fill="none" extrusionOk="0">
                  <a:moveTo>
                    <a:pt x="3568" y="8737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33"/>
            <p:cNvSpPr/>
            <p:nvPr/>
          </p:nvSpPr>
          <p:spPr>
            <a:xfrm>
              <a:off x="2715113" y="572179"/>
              <a:ext cx="279005" cy="366615"/>
            </a:xfrm>
            <a:custGeom>
              <a:avLst/>
              <a:gdLst/>
              <a:ahLst/>
              <a:cxnLst/>
              <a:rect l="l" t="t" r="r" b="b"/>
              <a:pathLst>
                <a:path w="5710" h="7503" fill="none" extrusionOk="0">
                  <a:moveTo>
                    <a:pt x="5710" y="7503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33"/>
            <p:cNvSpPr/>
            <p:nvPr/>
          </p:nvSpPr>
          <p:spPr>
            <a:xfrm>
              <a:off x="2748095" y="535386"/>
              <a:ext cx="364759" cy="281839"/>
            </a:xfrm>
            <a:custGeom>
              <a:avLst/>
              <a:gdLst/>
              <a:ahLst/>
              <a:cxnLst/>
              <a:rect l="l" t="t" r="r" b="b"/>
              <a:pathLst>
                <a:path w="7465" h="5768" fill="none" extrusionOk="0">
                  <a:moveTo>
                    <a:pt x="7465" y="5768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33"/>
            <p:cNvSpPr/>
            <p:nvPr/>
          </p:nvSpPr>
          <p:spPr>
            <a:xfrm>
              <a:off x="2770718" y="491116"/>
              <a:ext cx="424126" cy="179081"/>
            </a:xfrm>
            <a:custGeom>
              <a:avLst/>
              <a:gdLst/>
              <a:ahLst/>
              <a:cxnLst/>
              <a:rect l="l" t="t" r="r" b="b"/>
              <a:pathLst>
                <a:path w="8680" h="3665" fill="none" extrusionOk="0">
                  <a:moveTo>
                    <a:pt x="8680" y="3665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33"/>
            <p:cNvSpPr/>
            <p:nvPr/>
          </p:nvSpPr>
          <p:spPr>
            <a:xfrm>
              <a:off x="2781077" y="443035"/>
              <a:ext cx="456180" cy="62251"/>
            </a:xfrm>
            <a:custGeom>
              <a:avLst/>
              <a:gdLst/>
              <a:ahLst/>
              <a:cxnLst/>
              <a:rect l="l" t="t" r="r" b="b"/>
              <a:pathLst>
                <a:path w="9336" h="1274" fill="none" extrusionOk="0">
                  <a:moveTo>
                    <a:pt x="9336" y="1274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33"/>
            <p:cNvSpPr/>
            <p:nvPr/>
          </p:nvSpPr>
          <p:spPr>
            <a:xfrm>
              <a:off x="2778292" y="335635"/>
              <a:ext cx="457109" cy="58440"/>
            </a:xfrm>
            <a:custGeom>
              <a:avLst/>
              <a:gdLst/>
              <a:ahLst/>
              <a:cxnLst/>
              <a:rect l="l" t="t" r="r" b="b"/>
              <a:pathLst>
                <a:path w="9355" h="1196" fill="none" extrusionOk="0">
                  <a:moveTo>
                    <a:pt x="9354" y="0"/>
                  </a:moveTo>
                  <a:lnTo>
                    <a:pt x="0" y="1196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33"/>
            <p:cNvSpPr/>
            <p:nvPr/>
          </p:nvSpPr>
          <p:spPr>
            <a:xfrm>
              <a:off x="2763194" y="172579"/>
              <a:ext cx="426032" cy="174390"/>
            </a:xfrm>
            <a:custGeom>
              <a:avLst/>
              <a:gdLst/>
              <a:ahLst/>
              <a:cxnLst/>
              <a:rect l="l" t="t" r="r" b="b"/>
              <a:pathLst>
                <a:path w="8719" h="3569" fill="none" extrusionOk="0">
                  <a:moveTo>
                    <a:pt x="8718" y="1"/>
                  </a:moveTo>
                  <a:lnTo>
                    <a:pt x="1" y="3569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33"/>
            <p:cNvSpPr/>
            <p:nvPr/>
          </p:nvSpPr>
          <p:spPr>
            <a:xfrm>
              <a:off x="2735879" y="27457"/>
              <a:ext cx="366615" cy="278076"/>
            </a:xfrm>
            <a:custGeom>
              <a:avLst/>
              <a:gdLst/>
              <a:ahLst/>
              <a:cxnLst/>
              <a:rect l="l" t="t" r="r" b="b"/>
              <a:pathLst>
                <a:path w="7503" h="5691" fill="none" extrusionOk="0">
                  <a:moveTo>
                    <a:pt x="7503" y="0"/>
                  </a:moveTo>
                  <a:lnTo>
                    <a:pt x="0" y="569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33"/>
            <p:cNvSpPr/>
            <p:nvPr/>
          </p:nvSpPr>
          <p:spPr>
            <a:xfrm>
              <a:off x="2699135" y="-91280"/>
              <a:ext cx="282767" cy="364759"/>
            </a:xfrm>
            <a:custGeom>
              <a:avLst/>
              <a:gdLst/>
              <a:ahLst/>
              <a:cxnLst/>
              <a:rect l="l" t="t" r="r" b="b"/>
              <a:pathLst>
                <a:path w="5787" h="7465" fill="none" extrusionOk="0">
                  <a:moveTo>
                    <a:pt x="5786" y="0"/>
                  </a:moveTo>
                  <a:lnTo>
                    <a:pt x="0" y="746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33"/>
            <p:cNvSpPr/>
            <p:nvPr/>
          </p:nvSpPr>
          <p:spPr>
            <a:xfrm>
              <a:off x="2655744" y="-174200"/>
              <a:ext cx="178153" cy="425055"/>
            </a:xfrm>
            <a:custGeom>
              <a:avLst/>
              <a:gdLst/>
              <a:ahLst/>
              <a:cxnLst/>
              <a:rect l="l" t="t" r="r" b="b"/>
              <a:pathLst>
                <a:path w="3646" h="8699" fill="none" extrusionOk="0">
                  <a:moveTo>
                    <a:pt x="3646" y="0"/>
                  </a:moveTo>
                  <a:lnTo>
                    <a:pt x="1" y="869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11" name="Google Shape;1511;p33"/>
          <p:cNvGrpSpPr/>
          <p:nvPr/>
        </p:nvGrpSpPr>
        <p:grpSpPr>
          <a:xfrm>
            <a:off x="8366565" y="3429220"/>
            <a:ext cx="1965289" cy="517060"/>
            <a:chOff x="3539975" y="3523525"/>
            <a:chExt cx="745925" cy="196250"/>
          </a:xfrm>
        </p:grpSpPr>
        <p:sp>
          <p:nvSpPr>
            <p:cNvPr id="1512" name="Google Shape;1512;p33"/>
            <p:cNvSpPr/>
            <p:nvPr/>
          </p:nvSpPr>
          <p:spPr>
            <a:xfrm>
              <a:off x="353997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33"/>
            <p:cNvSpPr/>
            <p:nvPr/>
          </p:nvSpPr>
          <p:spPr>
            <a:xfrm>
              <a:off x="357662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33"/>
            <p:cNvSpPr/>
            <p:nvPr/>
          </p:nvSpPr>
          <p:spPr>
            <a:xfrm>
              <a:off x="36132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33"/>
            <p:cNvSpPr/>
            <p:nvPr/>
          </p:nvSpPr>
          <p:spPr>
            <a:xfrm>
              <a:off x="364990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33"/>
            <p:cNvSpPr/>
            <p:nvPr/>
          </p:nvSpPr>
          <p:spPr>
            <a:xfrm>
              <a:off x="36865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33"/>
            <p:cNvSpPr/>
            <p:nvPr/>
          </p:nvSpPr>
          <p:spPr>
            <a:xfrm>
              <a:off x="372320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33"/>
            <p:cNvSpPr/>
            <p:nvPr/>
          </p:nvSpPr>
          <p:spPr>
            <a:xfrm>
              <a:off x="375982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33"/>
            <p:cNvSpPr/>
            <p:nvPr/>
          </p:nvSpPr>
          <p:spPr>
            <a:xfrm>
              <a:off x="379647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33"/>
            <p:cNvSpPr/>
            <p:nvPr/>
          </p:nvSpPr>
          <p:spPr>
            <a:xfrm>
              <a:off x="383312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33"/>
            <p:cNvSpPr/>
            <p:nvPr/>
          </p:nvSpPr>
          <p:spPr>
            <a:xfrm>
              <a:off x="386977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33"/>
            <p:cNvSpPr/>
            <p:nvPr/>
          </p:nvSpPr>
          <p:spPr>
            <a:xfrm>
              <a:off x="390642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33"/>
            <p:cNvSpPr/>
            <p:nvPr/>
          </p:nvSpPr>
          <p:spPr>
            <a:xfrm>
              <a:off x="39430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33"/>
            <p:cNvSpPr/>
            <p:nvPr/>
          </p:nvSpPr>
          <p:spPr>
            <a:xfrm>
              <a:off x="397970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33"/>
            <p:cNvSpPr/>
            <p:nvPr/>
          </p:nvSpPr>
          <p:spPr>
            <a:xfrm>
              <a:off x="40163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33"/>
            <p:cNvSpPr/>
            <p:nvPr/>
          </p:nvSpPr>
          <p:spPr>
            <a:xfrm>
              <a:off x="405300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33"/>
            <p:cNvSpPr/>
            <p:nvPr/>
          </p:nvSpPr>
          <p:spPr>
            <a:xfrm>
              <a:off x="408965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28" name="Google Shape;1528;p33"/>
          <p:cNvSpPr/>
          <p:nvPr/>
        </p:nvSpPr>
        <p:spPr>
          <a:xfrm rot="-5400000">
            <a:off x="6334322" y="3355675"/>
            <a:ext cx="825452" cy="1673688"/>
          </a:xfrm>
          <a:custGeom>
            <a:avLst/>
            <a:gdLst/>
            <a:ahLst/>
            <a:cxnLst/>
            <a:rect l="l" t="t" r="r" b="b"/>
            <a:pathLst>
              <a:path w="16883" h="34232" fill="none" extrusionOk="0">
                <a:moveTo>
                  <a:pt x="16882" y="34232"/>
                </a:moveTo>
                <a:cubicBezTo>
                  <a:pt x="7517" y="34109"/>
                  <a:pt x="1" y="26494"/>
                  <a:pt x="1" y="17129"/>
                </a:cubicBezTo>
                <a:cubicBezTo>
                  <a:pt x="1" y="7764"/>
                  <a:pt x="7517" y="124"/>
                  <a:pt x="16882" y="1"/>
                </a:cubicBezTo>
              </a:path>
            </a:pathLst>
          </a:custGeom>
          <a:noFill/>
          <a:ln w="85025" cap="flat" cmpd="sng">
            <a:solidFill>
              <a:schemeClr val="lt1"/>
            </a:solidFill>
            <a:prstDash val="solid"/>
            <a:miter lim="2464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9" name="Google Shape;1529;p33"/>
          <p:cNvSpPr/>
          <p:nvPr/>
        </p:nvSpPr>
        <p:spPr>
          <a:xfrm>
            <a:off x="4572000" y="4050960"/>
            <a:ext cx="555517" cy="554294"/>
          </a:xfrm>
          <a:custGeom>
            <a:avLst/>
            <a:gdLst/>
            <a:ahLst/>
            <a:cxnLst/>
            <a:rect l="l" t="t" r="r" b="b"/>
            <a:pathLst>
              <a:path w="11362" h="11337" extrusionOk="0">
                <a:moveTo>
                  <a:pt x="11362" y="5668"/>
                </a:moveTo>
                <a:cubicBezTo>
                  <a:pt x="11362" y="8798"/>
                  <a:pt x="8823" y="11337"/>
                  <a:pt x="5669" y="11337"/>
                </a:cubicBezTo>
                <a:cubicBezTo>
                  <a:pt x="2539" y="11337"/>
                  <a:pt x="1" y="8798"/>
                  <a:pt x="1" y="5668"/>
                </a:cubicBezTo>
                <a:cubicBezTo>
                  <a:pt x="1" y="2539"/>
                  <a:pt x="2539" y="0"/>
                  <a:pt x="5669" y="0"/>
                </a:cubicBezTo>
                <a:cubicBezTo>
                  <a:pt x="8823" y="0"/>
                  <a:pt x="11362" y="2539"/>
                  <a:pt x="11362" y="566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30" name="Google Shape;153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4914" y="-963850"/>
            <a:ext cx="2527512" cy="26812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31" name="Google Shape;1531;p33"/>
          <p:cNvGrpSpPr/>
          <p:nvPr/>
        </p:nvGrpSpPr>
        <p:grpSpPr>
          <a:xfrm rot="10800000">
            <a:off x="-1284662" y="4546071"/>
            <a:ext cx="3952129" cy="3175881"/>
            <a:chOff x="5256209" y="-1994879"/>
            <a:chExt cx="3952129" cy="3175881"/>
          </a:xfrm>
        </p:grpSpPr>
        <p:sp>
          <p:nvSpPr>
            <p:cNvPr id="1532" name="Google Shape;1532;p33"/>
            <p:cNvSpPr/>
            <p:nvPr/>
          </p:nvSpPr>
          <p:spPr>
            <a:xfrm>
              <a:off x="5256209" y="-1994879"/>
              <a:ext cx="3952129" cy="3103920"/>
            </a:xfrm>
            <a:custGeom>
              <a:avLst/>
              <a:gdLst/>
              <a:ahLst/>
              <a:cxnLst/>
              <a:rect l="l" t="t" r="r" b="b"/>
              <a:pathLst>
                <a:path w="89954" h="70648" fill="none" extrusionOk="0">
                  <a:moveTo>
                    <a:pt x="89954" y="70647"/>
                  </a:moveTo>
                  <a:lnTo>
                    <a:pt x="1" y="70647"/>
                  </a:ln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33"/>
            <p:cNvSpPr/>
            <p:nvPr/>
          </p:nvSpPr>
          <p:spPr>
            <a:xfrm>
              <a:off x="5579917" y="1036061"/>
              <a:ext cx="144942" cy="144942"/>
            </a:xfrm>
            <a:custGeom>
              <a:avLst/>
              <a:gdLst/>
              <a:ahLst/>
              <a:cxnLst/>
              <a:rect l="l" t="t" r="r" b="b"/>
              <a:pathLst>
                <a:path w="3299" h="3299" extrusionOk="0">
                  <a:moveTo>
                    <a:pt x="0" y="1"/>
                  </a:moveTo>
                  <a:lnTo>
                    <a:pt x="0" y="3299"/>
                  </a:lnTo>
                  <a:lnTo>
                    <a:pt x="3298" y="3299"/>
                  </a:lnTo>
                  <a:lnTo>
                    <a:pt x="329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2_2_1">
    <p:spTree>
      <p:nvGrpSpPr>
        <p:cNvPr id="1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5" name="Google Shape;1535;p34"/>
          <p:cNvPicPr preferRelativeResize="0"/>
          <p:nvPr/>
        </p:nvPicPr>
        <p:blipFill rotWithShape="1">
          <a:blip r:embed="rId2">
            <a:alphaModFix amt="60000"/>
          </a:blip>
          <a:srcRect t="9" b="9"/>
          <a:stretch/>
        </p:blipFill>
        <p:spPr>
          <a:xfrm flipH="1">
            <a:off x="0" y="1"/>
            <a:ext cx="914400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536" name="Google Shape;1536;p34"/>
          <p:cNvSpPr txBox="1">
            <a:spLocks noGrp="1"/>
          </p:cNvSpPr>
          <p:nvPr>
            <p:ph type="title"/>
          </p:nvPr>
        </p:nvSpPr>
        <p:spPr>
          <a:xfrm>
            <a:off x="783900" y="1838875"/>
            <a:ext cx="3396000" cy="3717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>
            <a:endParaRPr/>
          </a:p>
        </p:txBody>
      </p:sp>
      <p:sp>
        <p:nvSpPr>
          <p:cNvPr id="1537" name="Google Shape;1537;p34"/>
          <p:cNvSpPr txBox="1">
            <a:spLocks noGrp="1"/>
          </p:cNvSpPr>
          <p:nvPr>
            <p:ph type="subTitle" idx="1"/>
          </p:nvPr>
        </p:nvSpPr>
        <p:spPr>
          <a:xfrm>
            <a:off x="784010" y="2332050"/>
            <a:ext cx="3396000" cy="118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538" name="Google Shape;1538;p34"/>
          <p:cNvPicPr preferRelativeResize="0"/>
          <p:nvPr/>
        </p:nvPicPr>
        <p:blipFill rotWithShape="1">
          <a:blip r:embed="rId3">
            <a:alphaModFix/>
          </a:blip>
          <a:srcRect l="228" r="238"/>
          <a:stretch/>
        </p:blipFill>
        <p:spPr>
          <a:xfrm rot="10800000" flipH="1">
            <a:off x="-731476" y="-1253478"/>
            <a:ext cx="9353213" cy="26812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39" name="Google Shape;1539;p34"/>
          <p:cNvGrpSpPr/>
          <p:nvPr/>
        </p:nvGrpSpPr>
        <p:grpSpPr>
          <a:xfrm rot="10800000" flipH="1">
            <a:off x="391864" y="1215484"/>
            <a:ext cx="289170" cy="284718"/>
            <a:chOff x="426000" y="3302025"/>
            <a:chExt cx="220875" cy="217475"/>
          </a:xfrm>
        </p:grpSpPr>
        <p:sp>
          <p:nvSpPr>
            <p:cNvPr id="1540" name="Google Shape;1540;p34"/>
            <p:cNvSpPr/>
            <p:nvPr/>
          </p:nvSpPr>
          <p:spPr>
            <a:xfrm>
              <a:off x="426000" y="3425950"/>
              <a:ext cx="214125" cy="93550"/>
            </a:xfrm>
            <a:custGeom>
              <a:avLst/>
              <a:gdLst/>
              <a:ahLst/>
              <a:cxnLst/>
              <a:rect l="l" t="t" r="r" b="b"/>
              <a:pathLst>
                <a:path w="8565" h="3742" extrusionOk="0">
                  <a:moveTo>
                    <a:pt x="1" y="0"/>
                  </a:moveTo>
                  <a:cubicBezTo>
                    <a:pt x="290" y="2141"/>
                    <a:pt x="2122" y="3742"/>
                    <a:pt x="4283" y="3742"/>
                  </a:cubicBezTo>
                  <a:cubicBezTo>
                    <a:pt x="6443" y="3742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34"/>
            <p:cNvSpPr/>
            <p:nvPr/>
          </p:nvSpPr>
          <p:spPr>
            <a:xfrm>
              <a:off x="432750" y="3302025"/>
              <a:ext cx="214125" cy="94050"/>
            </a:xfrm>
            <a:custGeom>
              <a:avLst/>
              <a:gdLst/>
              <a:ahLst/>
              <a:cxnLst/>
              <a:rect l="l" t="t" r="r" b="b"/>
              <a:pathLst>
                <a:path w="8565" h="3762" extrusionOk="0">
                  <a:moveTo>
                    <a:pt x="1" y="0"/>
                  </a:moveTo>
                  <a:cubicBezTo>
                    <a:pt x="271" y="2141"/>
                    <a:pt x="2103" y="3761"/>
                    <a:pt x="4283" y="3761"/>
                  </a:cubicBezTo>
                  <a:cubicBezTo>
                    <a:pt x="6443" y="3761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42" name="Google Shape;1542;p34"/>
          <p:cNvGrpSpPr/>
          <p:nvPr/>
        </p:nvGrpSpPr>
        <p:grpSpPr>
          <a:xfrm rot="10800000" flipH="1">
            <a:off x="357713" y="3564393"/>
            <a:ext cx="357454" cy="956304"/>
            <a:chOff x="357713" y="600975"/>
            <a:chExt cx="357454" cy="956304"/>
          </a:xfrm>
        </p:grpSpPr>
        <p:sp>
          <p:nvSpPr>
            <p:cNvPr id="1543" name="Google Shape;1543;p34"/>
            <p:cNvSpPr/>
            <p:nvPr/>
          </p:nvSpPr>
          <p:spPr>
            <a:xfrm>
              <a:off x="357713" y="600975"/>
              <a:ext cx="357454" cy="357454"/>
            </a:xfrm>
            <a:custGeom>
              <a:avLst/>
              <a:gdLst/>
              <a:ahLst/>
              <a:cxnLst/>
              <a:rect l="l" t="t" r="r" b="b"/>
              <a:pathLst>
                <a:path w="6539" h="6539" fill="none" extrusionOk="0">
                  <a:moveTo>
                    <a:pt x="3954" y="367"/>
                  </a:moveTo>
                  <a:cubicBezTo>
                    <a:pt x="5535" y="752"/>
                    <a:pt x="6538" y="2353"/>
                    <a:pt x="6152" y="3954"/>
                  </a:cubicBezTo>
                  <a:cubicBezTo>
                    <a:pt x="5767" y="5535"/>
                    <a:pt x="4166" y="6538"/>
                    <a:pt x="2584" y="6153"/>
                  </a:cubicBezTo>
                  <a:cubicBezTo>
                    <a:pt x="984" y="5767"/>
                    <a:pt x="0" y="4166"/>
                    <a:pt x="366" y="2585"/>
                  </a:cubicBezTo>
                  <a:cubicBezTo>
                    <a:pt x="752" y="984"/>
                    <a:pt x="2353" y="0"/>
                    <a:pt x="3954" y="36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34"/>
            <p:cNvSpPr/>
            <p:nvPr/>
          </p:nvSpPr>
          <p:spPr>
            <a:xfrm>
              <a:off x="374549" y="819196"/>
              <a:ext cx="324765" cy="324765"/>
            </a:xfrm>
            <a:custGeom>
              <a:avLst/>
              <a:gdLst/>
              <a:ahLst/>
              <a:cxnLst/>
              <a:rect l="l" t="t" r="r" b="b"/>
              <a:pathLst>
                <a:path w="5941" h="5941" fill="none" extrusionOk="0">
                  <a:moveTo>
                    <a:pt x="5941" y="2971"/>
                  </a:moveTo>
                  <a:cubicBezTo>
                    <a:pt x="5941" y="4610"/>
                    <a:pt x="4610" y="5941"/>
                    <a:pt x="2971" y="5941"/>
                  </a:cubicBezTo>
                  <a:cubicBezTo>
                    <a:pt x="1331" y="5941"/>
                    <a:pt x="1" y="4610"/>
                    <a:pt x="1" y="2971"/>
                  </a:cubicBezTo>
                  <a:cubicBezTo>
                    <a:pt x="1" y="1331"/>
                    <a:pt x="1331" y="1"/>
                    <a:pt x="2971" y="1"/>
                  </a:cubicBezTo>
                  <a:cubicBezTo>
                    <a:pt x="4610" y="1"/>
                    <a:pt x="5941" y="1331"/>
                    <a:pt x="5941" y="297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34"/>
            <p:cNvSpPr/>
            <p:nvPr/>
          </p:nvSpPr>
          <p:spPr>
            <a:xfrm>
              <a:off x="357713" y="997347"/>
              <a:ext cx="357454" cy="357509"/>
            </a:xfrm>
            <a:custGeom>
              <a:avLst/>
              <a:gdLst/>
              <a:ahLst/>
              <a:cxnLst/>
              <a:rect l="l" t="t" r="r" b="b"/>
              <a:pathLst>
                <a:path w="6539" h="6540" fill="none" extrusionOk="0">
                  <a:moveTo>
                    <a:pt x="3954" y="387"/>
                  </a:moveTo>
                  <a:cubicBezTo>
                    <a:pt x="5555" y="753"/>
                    <a:pt x="6538" y="2354"/>
                    <a:pt x="6152" y="3955"/>
                  </a:cubicBezTo>
                  <a:cubicBezTo>
                    <a:pt x="5767" y="5556"/>
                    <a:pt x="4166" y="6539"/>
                    <a:pt x="2584" y="6153"/>
                  </a:cubicBezTo>
                  <a:cubicBezTo>
                    <a:pt x="984" y="5787"/>
                    <a:pt x="0" y="4186"/>
                    <a:pt x="366" y="2585"/>
                  </a:cubicBezTo>
                  <a:cubicBezTo>
                    <a:pt x="752" y="985"/>
                    <a:pt x="2353" y="1"/>
                    <a:pt x="3954" y="38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34"/>
            <p:cNvSpPr/>
            <p:nvPr/>
          </p:nvSpPr>
          <p:spPr>
            <a:xfrm>
              <a:off x="358751" y="1200863"/>
              <a:ext cx="356416" cy="356416"/>
            </a:xfrm>
            <a:custGeom>
              <a:avLst/>
              <a:gdLst/>
              <a:ahLst/>
              <a:cxnLst/>
              <a:rect l="l" t="t" r="r" b="b"/>
              <a:pathLst>
                <a:path w="6520" h="6520" fill="none" extrusionOk="0">
                  <a:moveTo>
                    <a:pt x="5362" y="1158"/>
                  </a:moveTo>
                  <a:cubicBezTo>
                    <a:pt x="6519" y="2315"/>
                    <a:pt x="6519" y="4186"/>
                    <a:pt x="5362" y="5343"/>
                  </a:cubicBezTo>
                  <a:cubicBezTo>
                    <a:pt x="4186" y="6519"/>
                    <a:pt x="2315" y="6519"/>
                    <a:pt x="1157" y="5343"/>
                  </a:cubicBezTo>
                  <a:cubicBezTo>
                    <a:pt x="0" y="4186"/>
                    <a:pt x="0" y="2315"/>
                    <a:pt x="1157" y="1158"/>
                  </a:cubicBezTo>
                  <a:cubicBezTo>
                    <a:pt x="2315" y="0"/>
                    <a:pt x="4186" y="0"/>
                    <a:pt x="5362" y="115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47" name="Google Shape;1547;p34"/>
          <p:cNvGrpSpPr/>
          <p:nvPr/>
        </p:nvGrpSpPr>
        <p:grpSpPr>
          <a:xfrm rot="10800000" flipH="1">
            <a:off x="5258308" y="4520702"/>
            <a:ext cx="793256" cy="182899"/>
            <a:chOff x="2685575" y="2835950"/>
            <a:chExt cx="433000" cy="99825"/>
          </a:xfrm>
        </p:grpSpPr>
        <p:sp>
          <p:nvSpPr>
            <p:cNvPr id="1548" name="Google Shape;1548;p34"/>
            <p:cNvSpPr/>
            <p:nvPr/>
          </p:nvSpPr>
          <p:spPr>
            <a:xfrm>
              <a:off x="3032250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34"/>
            <p:cNvSpPr/>
            <p:nvPr/>
          </p:nvSpPr>
          <p:spPr>
            <a:xfrm>
              <a:off x="2917000" y="2835950"/>
              <a:ext cx="85850" cy="99825"/>
            </a:xfrm>
            <a:custGeom>
              <a:avLst/>
              <a:gdLst/>
              <a:ahLst/>
              <a:cxnLst/>
              <a:rect l="l" t="t" r="r" b="b"/>
              <a:pathLst>
                <a:path w="3434" h="3993" extrusionOk="0">
                  <a:moveTo>
                    <a:pt x="3434" y="0"/>
                  </a:moveTo>
                  <a:lnTo>
                    <a:pt x="1" y="2006"/>
                  </a:lnTo>
                  <a:lnTo>
                    <a:pt x="3434" y="3993"/>
                  </a:lnTo>
                  <a:lnTo>
                    <a:pt x="34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34"/>
            <p:cNvSpPr/>
            <p:nvPr/>
          </p:nvSpPr>
          <p:spPr>
            <a:xfrm>
              <a:off x="2801300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2" y="0"/>
                  </a:moveTo>
                  <a:lnTo>
                    <a:pt x="0" y="2006"/>
                  </a:lnTo>
                  <a:lnTo>
                    <a:pt x="3452" y="3993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34"/>
            <p:cNvSpPr/>
            <p:nvPr/>
          </p:nvSpPr>
          <p:spPr>
            <a:xfrm>
              <a:off x="2685575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52" name="Google Shape;1552;p34"/>
          <p:cNvGrpSpPr/>
          <p:nvPr/>
        </p:nvGrpSpPr>
        <p:grpSpPr>
          <a:xfrm rot="10800000" flipH="1">
            <a:off x="1363114" y="3961574"/>
            <a:ext cx="2019176" cy="2019176"/>
            <a:chOff x="1943325" y="-220375"/>
            <a:chExt cx="1298672" cy="1298672"/>
          </a:xfrm>
        </p:grpSpPr>
        <p:sp>
          <p:nvSpPr>
            <p:cNvPr id="1553" name="Google Shape;1553;p34"/>
            <p:cNvSpPr/>
            <p:nvPr/>
          </p:nvSpPr>
          <p:spPr>
            <a:xfrm>
              <a:off x="2582255" y="-220375"/>
              <a:ext cx="49" cy="460871"/>
            </a:xfrm>
            <a:custGeom>
              <a:avLst/>
              <a:gdLst/>
              <a:ahLst/>
              <a:cxnLst/>
              <a:rect l="l" t="t" r="r" b="b"/>
              <a:pathLst>
                <a:path w="1" h="9432" fill="none" extrusionOk="0">
                  <a:moveTo>
                    <a:pt x="0" y="0"/>
                  </a:moveTo>
                  <a:lnTo>
                    <a:pt x="0" y="943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34"/>
            <p:cNvSpPr/>
            <p:nvPr/>
          </p:nvSpPr>
          <p:spPr>
            <a:xfrm>
              <a:off x="2414509" y="-195895"/>
              <a:ext cx="118785" cy="444844"/>
            </a:xfrm>
            <a:custGeom>
              <a:avLst/>
              <a:gdLst/>
              <a:ahLst/>
              <a:cxnLst/>
              <a:rect l="l" t="t" r="r" b="b"/>
              <a:pathLst>
                <a:path w="2431" h="9104" fill="none" extrusionOk="0">
                  <a:moveTo>
                    <a:pt x="0" y="1"/>
                  </a:moveTo>
                  <a:lnTo>
                    <a:pt x="2431" y="910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34"/>
            <p:cNvSpPr/>
            <p:nvPr/>
          </p:nvSpPr>
          <p:spPr>
            <a:xfrm>
              <a:off x="2259027" y="-128024"/>
              <a:ext cx="229996" cy="398669"/>
            </a:xfrm>
            <a:custGeom>
              <a:avLst/>
              <a:gdLst/>
              <a:ahLst/>
              <a:cxnLst/>
              <a:rect l="l" t="t" r="r" b="b"/>
              <a:pathLst>
                <a:path w="4707" h="8159" fill="none" extrusionOk="0">
                  <a:moveTo>
                    <a:pt x="0" y="0"/>
                  </a:moveTo>
                  <a:lnTo>
                    <a:pt x="4706" y="815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34"/>
            <p:cNvSpPr/>
            <p:nvPr/>
          </p:nvSpPr>
          <p:spPr>
            <a:xfrm>
              <a:off x="2126121" y="-22481"/>
              <a:ext cx="325180" cy="325180"/>
            </a:xfrm>
            <a:custGeom>
              <a:avLst/>
              <a:gdLst/>
              <a:ahLst/>
              <a:cxnLst/>
              <a:rect l="l" t="t" r="r" b="b"/>
              <a:pathLst>
                <a:path w="6655" h="6655" fill="none" extrusionOk="0">
                  <a:moveTo>
                    <a:pt x="1" y="0"/>
                  </a:moveTo>
                  <a:lnTo>
                    <a:pt x="6655" y="665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34"/>
            <p:cNvSpPr/>
            <p:nvPr/>
          </p:nvSpPr>
          <p:spPr>
            <a:xfrm>
              <a:off x="2025317" y="113211"/>
              <a:ext cx="398669" cy="230924"/>
            </a:xfrm>
            <a:custGeom>
              <a:avLst/>
              <a:gdLst/>
              <a:ahLst/>
              <a:cxnLst/>
              <a:rect l="l" t="t" r="r" b="b"/>
              <a:pathLst>
                <a:path w="8159" h="4726" fill="none" extrusionOk="0">
                  <a:moveTo>
                    <a:pt x="0" y="1"/>
                  </a:moveTo>
                  <a:lnTo>
                    <a:pt x="8158" y="4726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34"/>
            <p:cNvSpPr/>
            <p:nvPr/>
          </p:nvSpPr>
          <p:spPr>
            <a:xfrm>
              <a:off x="1963114" y="270598"/>
              <a:ext cx="444844" cy="119713"/>
            </a:xfrm>
            <a:custGeom>
              <a:avLst/>
              <a:gdLst/>
              <a:ahLst/>
              <a:cxnLst/>
              <a:rect l="l" t="t" r="r" b="b"/>
              <a:pathLst>
                <a:path w="9104" h="2450" fill="none" extrusionOk="0">
                  <a:moveTo>
                    <a:pt x="0" y="0"/>
                  </a:moveTo>
                  <a:lnTo>
                    <a:pt x="9103" y="24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34"/>
            <p:cNvSpPr/>
            <p:nvPr/>
          </p:nvSpPr>
          <p:spPr>
            <a:xfrm>
              <a:off x="1943325" y="439273"/>
              <a:ext cx="460871" cy="49"/>
            </a:xfrm>
            <a:custGeom>
              <a:avLst/>
              <a:gdLst/>
              <a:ahLst/>
              <a:cxnLst/>
              <a:rect l="l" t="t" r="r" b="b"/>
              <a:pathLst>
                <a:path w="9432" h="1" fill="none" extrusionOk="0">
                  <a:moveTo>
                    <a:pt x="0" y="1"/>
                  </a:moveTo>
                  <a:lnTo>
                    <a:pt x="943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34"/>
            <p:cNvSpPr/>
            <p:nvPr/>
          </p:nvSpPr>
          <p:spPr>
            <a:xfrm>
              <a:off x="1967805" y="487354"/>
              <a:ext cx="445821" cy="119713"/>
            </a:xfrm>
            <a:custGeom>
              <a:avLst/>
              <a:gdLst/>
              <a:ahLst/>
              <a:cxnLst/>
              <a:rect l="l" t="t" r="r" b="b"/>
              <a:pathLst>
                <a:path w="9124" h="2450" fill="none" extrusionOk="0">
                  <a:moveTo>
                    <a:pt x="1" y="2450"/>
                  </a:moveTo>
                  <a:lnTo>
                    <a:pt x="9123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34"/>
            <p:cNvSpPr/>
            <p:nvPr/>
          </p:nvSpPr>
          <p:spPr>
            <a:xfrm>
              <a:off x="2035676" y="532600"/>
              <a:ext cx="398669" cy="229996"/>
            </a:xfrm>
            <a:custGeom>
              <a:avLst/>
              <a:gdLst/>
              <a:ahLst/>
              <a:cxnLst/>
              <a:rect l="l" t="t" r="r" b="b"/>
              <a:pathLst>
                <a:path w="8159" h="4707" fill="none" extrusionOk="0">
                  <a:moveTo>
                    <a:pt x="0" y="4706"/>
                  </a:moveTo>
                  <a:lnTo>
                    <a:pt x="8158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34"/>
            <p:cNvSpPr/>
            <p:nvPr/>
          </p:nvSpPr>
          <p:spPr>
            <a:xfrm>
              <a:off x="2141219" y="569345"/>
              <a:ext cx="326108" cy="326108"/>
            </a:xfrm>
            <a:custGeom>
              <a:avLst/>
              <a:gdLst/>
              <a:ahLst/>
              <a:cxnLst/>
              <a:rect l="l" t="t" r="r" b="b"/>
              <a:pathLst>
                <a:path w="6674" h="6674" fill="none" extrusionOk="0">
                  <a:moveTo>
                    <a:pt x="0" y="6674"/>
                  </a:moveTo>
                  <a:lnTo>
                    <a:pt x="6673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34"/>
            <p:cNvSpPr/>
            <p:nvPr/>
          </p:nvSpPr>
          <p:spPr>
            <a:xfrm>
              <a:off x="2277840" y="597588"/>
              <a:ext cx="229996" cy="398718"/>
            </a:xfrm>
            <a:custGeom>
              <a:avLst/>
              <a:gdLst/>
              <a:ahLst/>
              <a:cxnLst/>
              <a:rect l="l" t="t" r="r" b="b"/>
              <a:pathLst>
                <a:path w="4707" h="8160" fill="none" extrusionOk="0">
                  <a:moveTo>
                    <a:pt x="1" y="8159"/>
                  </a:moveTo>
                  <a:lnTo>
                    <a:pt x="4707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34"/>
            <p:cNvSpPr/>
            <p:nvPr/>
          </p:nvSpPr>
          <p:spPr>
            <a:xfrm>
              <a:off x="2435227" y="613615"/>
              <a:ext cx="118785" cy="444893"/>
            </a:xfrm>
            <a:custGeom>
              <a:avLst/>
              <a:gdLst/>
              <a:ahLst/>
              <a:cxnLst/>
              <a:rect l="l" t="t" r="r" b="b"/>
              <a:pathLst>
                <a:path w="2431" h="9105" fill="none" extrusionOk="0">
                  <a:moveTo>
                    <a:pt x="1" y="9104"/>
                  </a:moveTo>
                  <a:lnTo>
                    <a:pt x="243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34"/>
            <p:cNvSpPr/>
            <p:nvPr/>
          </p:nvSpPr>
          <p:spPr>
            <a:xfrm>
              <a:off x="2602973" y="617377"/>
              <a:ext cx="49" cy="460920"/>
            </a:xfrm>
            <a:custGeom>
              <a:avLst/>
              <a:gdLst/>
              <a:ahLst/>
              <a:cxnLst/>
              <a:rect l="l" t="t" r="r" b="b"/>
              <a:pathLst>
                <a:path w="1" h="9433" fill="none" extrusionOk="0">
                  <a:moveTo>
                    <a:pt x="1" y="9432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34"/>
            <p:cNvSpPr/>
            <p:nvPr/>
          </p:nvSpPr>
          <p:spPr>
            <a:xfrm>
              <a:off x="2651982" y="607996"/>
              <a:ext cx="118785" cy="444844"/>
            </a:xfrm>
            <a:custGeom>
              <a:avLst/>
              <a:gdLst/>
              <a:ahLst/>
              <a:cxnLst/>
              <a:rect l="l" t="t" r="r" b="b"/>
              <a:pathLst>
                <a:path w="2431" h="9104" fill="none" extrusionOk="0">
                  <a:moveTo>
                    <a:pt x="2431" y="9103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34"/>
            <p:cNvSpPr/>
            <p:nvPr/>
          </p:nvSpPr>
          <p:spPr>
            <a:xfrm>
              <a:off x="2696300" y="586301"/>
              <a:ext cx="229996" cy="398669"/>
            </a:xfrm>
            <a:custGeom>
              <a:avLst/>
              <a:gdLst/>
              <a:ahLst/>
              <a:cxnLst/>
              <a:rect l="l" t="t" r="r" b="b"/>
              <a:pathLst>
                <a:path w="4707" h="8159" fill="none" extrusionOk="0">
                  <a:moveTo>
                    <a:pt x="4706" y="8159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34"/>
            <p:cNvSpPr/>
            <p:nvPr/>
          </p:nvSpPr>
          <p:spPr>
            <a:xfrm>
              <a:off x="2733974" y="554247"/>
              <a:ext cx="325180" cy="326108"/>
            </a:xfrm>
            <a:custGeom>
              <a:avLst/>
              <a:gdLst/>
              <a:ahLst/>
              <a:cxnLst/>
              <a:rect l="l" t="t" r="r" b="b"/>
              <a:pathLst>
                <a:path w="6655" h="6674" fill="none" extrusionOk="0">
                  <a:moveTo>
                    <a:pt x="6655" y="6674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34"/>
            <p:cNvSpPr/>
            <p:nvPr/>
          </p:nvSpPr>
          <p:spPr>
            <a:xfrm>
              <a:off x="2761288" y="513739"/>
              <a:ext cx="398718" cy="229996"/>
            </a:xfrm>
            <a:custGeom>
              <a:avLst/>
              <a:gdLst/>
              <a:ahLst/>
              <a:cxnLst/>
              <a:rect l="l" t="t" r="r" b="b"/>
              <a:pathLst>
                <a:path w="8160" h="4707" fill="none" extrusionOk="0">
                  <a:moveTo>
                    <a:pt x="8159" y="4706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34"/>
            <p:cNvSpPr/>
            <p:nvPr/>
          </p:nvSpPr>
          <p:spPr>
            <a:xfrm>
              <a:off x="2777315" y="466636"/>
              <a:ext cx="444893" cy="119713"/>
            </a:xfrm>
            <a:custGeom>
              <a:avLst/>
              <a:gdLst/>
              <a:ahLst/>
              <a:cxnLst/>
              <a:rect l="l" t="t" r="r" b="b"/>
              <a:pathLst>
                <a:path w="9105" h="2450" fill="none" extrusionOk="0">
                  <a:moveTo>
                    <a:pt x="9104" y="2449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34"/>
            <p:cNvSpPr/>
            <p:nvPr/>
          </p:nvSpPr>
          <p:spPr>
            <a:xfrm>
              <a:off x="2781077" y="417626"/>
              <a:ext cx="460920" cy="49"/>
            </a:xfrm>
            <a:custGeom>
              <a:avLst/>
              <a:gdLst/>
              <a:ahLst/>
              <a:cxnLst/>
              <a:rect l="l" t="t" r="r" b="b"/>
              <a:pathLst>
                <a:path w="9433" h="1" fill="none" extrusionOk="0">
                  <a:moveTo>
                    <a:pt x="9432" y="0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34"/>
            <p:cNvSpPr/>
            <p:nvPr/>
          </p:nvSpPr>
          <p:spPr>
            <a:xfrm>
              <a:off x="2771696" y="249880"/>
              <a:ext cx="444844" cy="119713"/>
            </a:xfrm>
            <a:custGeom>
              <a:avLst/>
              <a:gdLst/>
              <a:ahLst/>
              <a:cxnLst/>
              <a:rect l="l" t="t" r="r" b="b"/>
              <a:pathLst>
                <a:path w="9104" h="2450" fill="none" extrusionOk="0">
                  <a:moveTo>
                    <a:pt x="9103" y="0"/>
                  </a:moveTo>
                  <a:lnTo>
                    <a:pt x="0" y="24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34"/>
            <p:cNvSpPr/>
            <p:nvPr/>
          </p:nvSpPr>
          <p:spPr>
            <a:xfrm>
              <a:off x="2750929" y="94350"/>
              <a:ext cx="398718" cy="230973"/>
            </a:xfrm>
            <a:custGeom>
              <a:avLst/>
              <a:gdLst/>
              <a:ahLst/>
              <a:cxnLst/>
              <a:rect l="l" t="t" r="r" b="b"/>
              <a:pathLst>
                <a:path w="8160" h="4727" fill="none" extrusionOk="0">
                  <a:moveTo>
                    <a:pt x="8159" y="1"/>
                  </a:moveTo>
                  <a:lnTo>
                    <a:pt x="1" y="4726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34"/>
            <p:cNvSpPr/>
            <p:nvPr/>
          </p:nvSpPr>
          <p:spPr>
            <a:xfrm>
              <a:off x="2717947" y="-38508"/>
              <a:ext cx="326108" cy="326108"/>
            </a:xfrm>
            <a:custGeom>
              <a:avLst/>
              <a:gdLst/>
              <a:ahLst/>
              <a:cxnLst/>
              <a:rect l="l" t="t" r="r" b="b"/>
              <a:pathLst>
                <a:path w="6674" h="6674" fill="none" extrusionOk="0">
                  <a:moveTo>
                    <a:pt x="6674" y="0"/>
                  </a:moveTo>
                  <a:lnTo>
                    <a:pt x="1" y="667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34"/>
            <p:cNvSpPr/>
            <p:nvPr/>
          </p:nvSpPr>
          <p:spPr>
            <a:xfrm>
              <a:off x="2677439" y="-139361"/>
              <a:ext cx="229996" cy="399646"/>
            </a:xfrm>
            <a:custGeom>
              <a:avLst/>
              <a:gdLst/>
              <a:ahLst/>
              <a:cxnLst/>
              <a:rect l="l" t="t" r="r" b="b"/>
              <a:pathLst>
                <a:path w="4707" h="8179" fill="none" extrusionOk="0">
                  <a:moveTo>
                    <a:pt x="4706" y="1"/>
                  </a:moveTo>
                  <a:lnTo>
                    <a:pt x="0" y="817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34"/>
            <p:cNvSpPr/>
            <p:nvPr/>
          </p:nvSpPr>
          <p:spPr>
            <a:xfrm>
              <a:off x="2631264" y="-201563"/>
              <a:ext cx="118785" cy="444893"/>
            </a:xfrm>
            <a:custGeom>
              <a:avLst/>
              <a:gdLst/>
              <a:ahLst/>
              <a:cxnLst/>
              <a:rect l="l" t="t" r="r" b="b"/>
              <a:pathLst>
                <a:path w="2431" h="9105" fill="none" extrusionOk="0">
                  <a:moveTo>
                    <a:pt x="2430" y="1"/>
                  </a:moveTo>
                  <a:lnTo>
                    <a:pt x="0" y="910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34"/>
            <p:cNvSpPr/>
            <p:nvPr/>
          </p:nvSpPr>
          <p:spPr>
            <a:xfrm>
              <a:off x="2607712" y="-215684"/>
              <a:ext cx="62251" cy="456180"/>
            </a:xfrm>
            <a:custGeom>
              <a:avLst/>
              <a:gdLst/>
              <a:ahLst/>
              <a:cxnLst/>
              <a:rect l="l" t="t" r="r" b="b"/>
              <a:pathLst>
                <a:path w="1274" h="9336" fill="none" extrusionOk="0">
                  <a:moveTo>
                    <a:pt x="1273" y="0"/>
                  </a:moveTo>
                  <a:lnTo>
                    <a:pt x="0" y="9335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34"/>
            <p:cNvSpPr/>
            <p:nvPr/>
          </p:nvSpPr>
          <p:spPr>
            <a:xfrm>
              <a:off x="2500263" y="-213779"/>
              <a:ext cx="57511" cy="457109"/>
            </a:xfrm>
            <a:custGeom>
              <a:avLst/>
              <a:gdLst/>
              <a:ahLst/>
              <a:cxnLst/>
              <a:rect l="l" t="t" r="r" b="b"/>
              <a:pathLst>
                <a:path w="1177" h="9355" fill="none" extrusionOk="0">
                  <a:moveTo>
                    <a:pt x="1" y="0"/>
                  </a:moveTo>
                  <a:lnTo>
                    <a:pt x="1177" y="935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34"/>
            <p:cNvSpPr/>
            <p:nvPr/>
          </p:nvSpPr>
          <p:spPr>
            <a:xfrm>
              <a:off x="2337208" y="-168580"/>
              <a:ext cx="174390" cy="426961"/>
            </a:xfrm>
            <a:custGeom>
              <a:avLst/>
              <a:gdLst/>
              <a:ahLst/>
              <a:cxnLst/>
              <a:rect l="l" t="t" r="r" b="b"/>
              <a:pathLst>
                <a:path w="3569" h="8738" fill="none" extrusionOk="0">
                  <a:moveTo>
                    <a:pt x="1" y="1"/>
                  </a:moveTo>
                  <a:lnTo>
                    <a:pt x="3569" y="873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34"/>
            <p:cNvSpPr/>
            <p:nvPr/>
          </p:nvSpPr>
          <p:spPr>
            <a:xfrm>
              <a:off x="2191157" y="-81849"/>
              <a:ext cx="279005" cy="366615"/>
            </a:xfrm>
            <a:custGeom>
              <a:avLst/>
              <a:gdLst/>
              <a:ahLst/>
              <a:cxnLst/>
              <a:rect l="l" t="t" r="r" b="b"/>
              <a:pathLst>
                <a:path w="5710" h="7503" fill="none" extrusionOk="0">
                  <a:moveTo>
                    <a:pt x="0" y="0"/>
                  </a:moveTo>
                  <a:lnTo>
                    <a:pt x="5709" y="7503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34"/>
            <p:cNvSpPr/>
            <p:nvPr/>
          </p:nvSpPr>
          <p:spPr>
            <a:xfrm>
              <a:off x="2072420" y="39722"/>
              <a:ext cx="364759" cy="281790"/>
            </a:xfrm>
            <a:custGeom>
              <a:avLst/>
              <a:gdLst/>
              <a:ahLst/>
              <a:cxnLst/>
              <a:rect l="l" t="t" r="r" b="b"/>
              <a:pathLst>
                <a:path w="7465" h="5767" fill="none" extrusionOk="0">
                  <a:moveTo>
                    <a:pt x="0" y="0"/>
                  </a:moveTo>
                  <a:lnTo>
                    <a:pt x="7464" y="5767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34"/>
            <p:cNvSpPr/>
            <p:nvPr/>
          </p:nvSpPr>
          <p:spPr>
            <a:xfrm>
              <a:off x="1989500" y="187678"/>
              <a:ext cx="425055" cy="178153"/>
            </a:xfrm>
            <a:custGeom>
              <a:avLst/>
              <a:gdLst/>
              <a:ahLst/>
              <a:cxnLst/>
              <a:rect l="l" t="t" r="r" b="b"/>
              <a:pathLst>
                <a:path w="8699" h="3646" fill="none" extrusionOk="0">
                  <a:moveTo>
                    <a:pt x="0" y="0"/>
                  </a:moveTo>
                  <a:lnTo>
                    <a:pt x="8698" y="3645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34"/>
            <p:cNvSpPr/>
            <p:nvPr/>
          </p:nvSpPr>
          <p:spPr>
            <a:xfrm>
              <a:off x="1948016" y="351662"/>
              <a:ext cx="456180" cy="62251"/>
            </a:xfrm>
            <a:custGeom>
              <a:avLst/>
              <a:gdLst/>
              <a:ahLst/>
              <a:cxnLst/>
              <a:rect l="l" t="t" r="r" b="b"/>
              <a:pathLst>
                <a:path w="9336" h="1274" fill="none" extrusionOk="0">
                  <a:moveTo>
                    <a:pt x="1" y="0"/>
                  </a:moveTo>
                  <a:lnTo>
                    <a:pt x="9335" y="1273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584;p34"/>
            <p:cNvSpPr/>
            <p:nvPr/>
          </p:nvSpPr>
          <p:spPr>
            <a:xfrm>
              <a:off x="1949921" y="462824"/>
              <a:ext cx="457109" cy="58488"/>
            </a:xfrm>
            <a:custGeom>
              <a:avLst/>
              <a:gdLst/>
              <a:ahLst/>
              <a:cxnLst/>
              <a:rect l="l" t="t" r="r" b="b"/>
              <a:pathLst>
                <a:path w="9355" h="1197" fill="none" extrusionOk="0">
                  <a:moveTo>
                    <a:pt x="0" y="1197"/>
                  </a:moveTo>
                  <a:lnTo>
                    <a:pt x="9354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34"/>
            <p:cNvSpPr/>
            <p:nvPr/>
          </p:nvSpPr>
          <p:spPr>
            <a:xfrm>
              <a:off x="1996097" y="509977"/>
              <a:ext cx="425983" cy="174390"/>
            </a:xfrm>
            <a:custGeom>
              <a:avLst/>
              <a:gdLst/>
              <a:ahLst/>
              <a:cxnLst/>
              <a:rect l="l" t="t" r="r" b="b"/>
              <a:pathLst>
                <a:path w="8718" h="3569" fill="none" extrusionOk="0">
                  <a:moveTo>
                    <a:pt x="0" y="3568"/>
                  </a:moveTo>
                  <a:lnTo>
                    <a:pt x="8718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34"/>
            <p:cNvSpPr/>
            <p:nvPr/>
          </p:nvSpPr>
          <p:spPr>
            <a:xfrm>
              <a:off x="2081851" y="551413"/>
              <a:ext cx="367593" cy="279005"/>
            </a:xfrm>
            <a:custGeom>
              <a:avLst/>
              <a:gdLst/>
              <a:ahLst/>
              <a:cxnLst/>
              <a:rect l="l" t="t" r="r" b="b"/>
              <a:pathLst>
                <a:path w="7523" h="5710" fill="none" extrusionOk="0">
                  <a:moveTo>
                    <a:pt x="0" y="5710"/>
                  </a:moveTo>
                  <a:lnTo>
                    <a:pt x="7522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587;p34"/>
            <p:cNvSpPr/>
            <p:nvPr/>
          </p:nvSpPr>
          <p:spPr>
            <a:xfrm>
              <a:off x="2203422" y="584395"/>
              <a:ext cx="281790" cy="363830"/>
            </a:xfrm>
            <a:custGeom>
              <a:avLst/>
              <a:gdLst/>
              <a:ahLst/>
              <a:cxnLst/>
              <a:rect l="l" t="t" r="r" b="b"/>
              <a:pathLst>
                <a:path w="5767" h="7446" fill="none" extrusionOk="0">
                  <a:moveTo>
                    <a:pt x="0" y="7446"/>
                  </a:moveTo>
                  <a:lnTo>
                    <a:pt x="5767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34"/>
            <p:cNvSpPr/>
            <p:nvPr/>
          </p:nvSpPr>
          <p:spPr>
            <a:xfrm>
              <a:off x="2351378" y="607018"/>
              <a:ext cx="178153" cy="424126"/>
            </a:xfrm>
            <a:custGeom>
              <a:avLst/>
              <a:gdLst/>
              <a:ahLst/>
              <a:cxnLst/>
              <a:rect l="l" t="t" r="r" b="b"/>
              <a:pathLst>
                <a:path w="3646" h="8680" fill="none" extrusionOk="0">
                  <a:moveTo>
                    <a:pt x="0" y="8680"/>
                  </a:moveTo>
                  <a:lnTo>
                    <a:pt x="3645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34"/>
            <p:cNvSpPr/>
            <p:nvPr/>
          </p:nvSpPr>
          <p:spPr>
            <a:xfrm>
              <a:off x="2515362" y="616449"/>
              <a:ext cx="62251" cy="457109"/>
            </a:xfrm>
            <a:custGeom>
              <a:avLst/>
              <a:gdLst/>
              <a:ahLst/>
              <a:cxnLst/>
              <a:rect l="l" t="t" r="r" b="b"/>
              <a:pathLst>
                <a:path w="1274" h="9355" fill="none" extrusionOk="0">
                  <a:moveTo>
                    <a:pt x="0" y="9355"/>
                  </a:moveTo>
                  <a:lnTo>
                    <a:pt x="1273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34"/>
            <p:cNvSpPr/>
            <p:nvPr/>
          </p:nvSpPr>
          <p:spPr>
            <a:xfrm>
              <a:off x="2626524" y="614592"/>
              <a:ext cx="58488" cy="457109"/>
            </a:xfrm>
            <a:custGeom>
              <a:avLst/>
              <a:gdLst/>
              <a:ahLst/>
              <a:cxnLst/>
              <a:rect l="l" t="t" r="r" b="b"/>
              <a:pathLst>
                <a:path w="1197" h="9355" fill="none" extrusionOk="0">
                  <a:moveTo>
                    <a:pt x="1197" y="9354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34"/>
            <p:cNvSpPr/>
            <p:nvPr/>
          </p:nvSpPr>
          <p:spPr>
            <a:xfrm>
              <a:off x="2673677" y="598565"/>
              <a:ext cx="174390" cy="426961"/>
            </a:xfrm>
            <a:custGeom>
              <a:avLst/>
              <a:gdLst/>
              <a:ahLst/>
              <a:cxnLst/>
              <a:rect l="l" t="t" r="r" b="b"/>
              <a:pathLst>
                <a:path w="3569" h="8738" fill="none" extrusionOk="0">
                  <a:moveTo>
                    <a:pt x="3568" y="8737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34"/>
            <p:cNvSpPr/>
            <p:nvPr/>
          </p:nvSpPr>
          <p:spPr>
            <a:xfrm>
              <a:off x="2715113" y="572179"/>
              <a:ext cx="279005" cy="366615"/>
            </a:xfrm>
            <a:custGeom>
              <a:avLst/>
              <a:gdLst/>
              <a:ahLst/>
              <a:cxnLst/>
              <a:rect l="l" t="t" r="r" b="b"/>
              <a:pathLst>
                <a:path w="5710" h="7503" fill="none" extrusionOk="0">
                  <a:moveTo>
                    <a:pt x="5710" y="7503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34"/>
            <p:cNvSpPr/>
            <p:nvPr/>
          </p:nvSpPr>
          <p:spPr>
            <a:xfrm>
              <a:off x="2748095" y="535386"/>
              <a:ext cx="364759" cy="281839"/>
            </a:xfrm>
            <a:custGeom>
              <a:avLst/>
              <a:gdLst/>
              <a:ahLst/>
              <a:cxnLst/>
              <a:rect l="l" t="t" r="r" b="b"/>
              <a:pathLst>
                <a:path w="7465" h="5768" fill="none" extrusionOk="0">
                  <a:moveTo>
                    <a:pt x="7465" y="5768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34"/>
            <p:cNvSpPr/>
            <p:nvPr/>
          </p:nvSpPr>
          <p:spPr>
            <a:xfrm>
              <a:off x="2770718" y="491116"/>
              <a:ext cx="424126" cy="179081"/>
            </a:xfrm>
            <a:custGeom>
              <a:avLst/>
              <a:gdLst/>
              <a:ahLst/>
              <a:cxnLst/>
              <a:rect l="l" t="t" r="r" b="b"/>
              <a:pathLst>
                <a:path w="8680" h="3665" fill="none" extrusionOk="0">
                  <a:moveTo>
                    <a:pt x="8680" y="3665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34"/>
            <p:cNvSpPr/>
            <p:nvPr/>
          </p:nvSpPr>
          <p:spPr>
            <a:xfrm>
              <a:off x="2781077" y="443035"/>
              <a:ext cx="456180" cy="62251"/>
            </a:xfrm>
            <a:custGeom>
              <a:avLst/>
              <a:gdLst/>
              <a:ahLst/>
              <a:cxnLst/>
              <a:rect l="l" t="t" r="r" b="b"/>
              <a:pathLst>
                <a:path w="9336" h="1274" fill="none" extrusionOk="0">
                  <a:moveTo>
                    <a:pt x="9336" y="1274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34"/>
            <p:cNvSpPr/>
            <p:nvPr/>
          </p:nvSpPr>
          <p:spPr>
            <a:xfrm>
              <a:off x="2778292" y="335635"/>
              <a:ext cx="457109" cy="58440"/>
            </a:xfrm>
            <a:custGeom>
              <a:avLst/>
              <a:gdLst/>
              <a:ahLst/>
              <a:cxnLst/>
              <a:rect l="l" t="t" r="r" b="b"/>
              <a:pathLst>
                <a:path w="9355" h="1196" fill="none" extrusionOk="0">
                  <a:moveTo>
                    <a:pt x="9354" y="0"/>
                  </a:moveTo>
                  <a:lnTo>
                    <a:pt x="0" y="1196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34"/>
            <p:cNvSpPr/>
            <p:nvPr/>
          </p:nvSpPr>
          <p:spPr>
            <a:xfrm>
              <a:off x="2763194" y="172579"/>
              <a:ext cx="426032" cy="174390"/>
            </a:xfrm>
            <a:custGeom>
              <a:avLst/>
              <a:gdLst/>
              <a:ahLst/>
              <a:cxnLst/>
              <a:rect l="l" t="t" r="r" b="b"/>
              <a:pathLst>
                <a:path w="8719" h="3569" fill="none" extrusionOk="0">
                  <a:moveTo>
                    <a:pt x="8718" y="1"/>
                  </a:moveTo>
                  <a:lnTo>
                    <a:pt x="1" y="3569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34"/>
            <p:cNvSpPr/>
            <p:nvPr/>
          </p:nvSpPr>
          <p:spPr>
            <a:xfrm>
              <a:off x="2735879" y="27457"/>
              <a:ext cx="366615" cy="278076"/>
            </a:xfrm>
            <a:custGeom>
              <a:avLst/>
              <a:gdLst/>
              <a:ahLst/>
              <a:cxnLst/>
              <a:rect l="l" t="t" r="r" b="b"/>
              <a:pathLst>
                <a:path w="7503" h="5691" fill="none" extrusionOk="0">
                  <a:moveTo>
                    <a:pt x="7503" y="0"/>
                  </a:moveTo>
                  <a:lnTo>
                    <a:pt x="0" y="569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34"/>
            <p:cNvSpPr/>
            <p:nvPr/>
          </p:nvSpPr>
          <p:spPr>
            <a:xfrm>
              <a:off x="2699135" y="-91280"/>
              <a:ext cx="282767" cy="364759"/>
            </a:xfrm>
            <a:custGeom>
              <a:avLst/>
              <a:gdLst/>
              <a:ahLst/>
              <a:cxnLst/>
              <a:rect l="l" t="t" r="r" b="b"/>
              <a:pathLst>
                <a:path w="5787" h="7465" fill="none" extrusionOk="0">
                  <a:moveTo>
                    <a:pt x="5786" y="0"/>
                  </a:moveTo>
                  <a:lnTo>
                    <a:pt x="0" y="746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34"/>
            <p:cNvSpPr/>
            <p:nvPr/>
          </p:nvSpPr>
          <p:spPr>
            <a:xfrm>
              <a:off x="2655744" y="-174200"/>
              <a:ext cx="178153" cy="425055"/>
            </a:xfrm>
            <a:custGeom>
              <a:avLst/>
              <a:gdLst/>
              <a:ahLst/>
              <a:cxnLst/>
              <a:rect l="l" t="t" r="r" b="b"/>
              <a:pathLst>
                <a:path w="3646" h="8699" fill="none" extrusionOk="0">
                  <a:moveTo>
                    <a:pt x="3646" y="0"/>
                  </a:moveTo>
                  <a:lnTo>
                    <a:pt x="1" y="869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01" name="Google Shape;1601;p34"/>
          <p:cNvGrpSpPr/>
          <p:nvPr/>
        </p:nvGrpSpPr>
        <p:grpSpPr>
          <a:xfrm rot="10800000" flipH="1">
            <a:off x="8366565" y="1480192"/>
            <a:ext cx="1965289" cy="517060"/>
            <a:chOff x="3539975" y="3523525"/>
            <a:chExt cx="745925" cy="196250"/>
          </a:xfrm>
        </p:grpSpPr>
        <p:sp>
          <p:nvSpPr>
            <p:cNvPr id="1602" name="Google Shape;1602;p34"/>
            <p:cNvSpPr/>
            <p:nvPr/>
          </p:nvSpPr>
          <p:spPr>
            <a:xfrm>
              <a:off x="353997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34"/>
            <p:cNvSpPr/>
            <p:nvPr/>
          </p:nvSpPr>
          <p:spPr>
            <a:xfrm>
              <a:off x="357662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34"/>
            <p:cNvSpPr/>
            <p:nvPr/>
          </p:nvSpPr>
          <p:spPr>
            <a:xfrm>
              <a:off x="36132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34"/>
            <p:cNvSpPr/>
            <p:nvPr/>
          </p:nvSpPr>
          <p:spPr>
            <a:xfrm>
              <a:off x="364990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34"/>
            <p:cNvSpPr/>
            <p:nvPr/>
          </p:nvSpPr>
          <p:spPr>
            <a:xfrm>
              <a:off x="36865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34"/>
            <p:cNvSpPr/>
            <p:nvPr/>
          </p:nvSpPr>
          <p:spPr>
            <a:xfrm>
              <a:off x="372320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34"/>
            <p:cNvSpPr/>
            <p:nvPr/>
          </p:nvSpPr>
          <p:spPr>
            <a:xfrm>
              <a:off x="375982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34"/>
            <p:cNvSpPr/>
            <p:nvPr/>
          </p:nvSpPr>
          <p:spPr>
            <a:xfrm>
              <a:off x="379647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34"/>
            <p:cNvSpPr/>
            <p:nvPr/>
          </p:nvSpPr>
          <p:spPr>
            <a:xfrm>
              <a:off x="383312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34"/>
            <p:cNvSpPr/>
            <p:nvPr/>
          </p:nvSpPr>
          <p:spPr>
            <a:xfrm>
              <a:off x="386977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34"/>
            <p:cNvSpPr/>
            <p:nvPr/>
          </p:nvSpPr>
          <p:spPr>
            <a:xfrm>
              <a:off x="390642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34"/>
            <p:cNvSpPr/>
            <p:nvPr/>
          </p:nvSpPr>
          <p:spPr>
            <a:xfrm>
              <a:off x="39430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34"/>
            <p:cNvSpPr/>
            <p:nvPr/>
          </p:nvSpPr>
          <p:spPr>
            <a:xfrm>
              <a:off x="397970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34"/>
            <p:cNvSpPr/>
            <p:nvPr/>
          </p:nvSpPr>
          <p:spPr>
            <a:xfrm>
              <a:off x="40163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34"/>
            <p:cNvSpPr/>
            <p:nvPr/>
          </p:nvSpPr>
          <p:spPr>
            <a:xfrm>
              <a:off x="405300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34"/>
            <p:cNvSpPr/>
            <p:nvPr/>
          </p:nvSpPr>
          <p:spPr>
            <a:xfrm>
              <a:off x="408965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18" name="Google Shape;1618;p34"/>
          <p:cNvSpPr/>
          <p:nvPr/>
        </p:nvSpPr>
        <p:spPr>
          <a:xfrm rot="10800000" flipH="1">
            <a:off x="3819050" y="3824417"/>
            <a:ext cx="555517" cy="554294"/>
          </a:xfrm>
          <a:custGeom>
            <a:avLst/>
            <a:gdLst/>
            <a:ahLst/>
            <a:cxnLst/>
            <a:rect l="l" t="t" r="r" b="b"/>
            <a:pathLst>
              <a:path w="11362" h="11337" extrusionOk="0">
                <a:moveTo>
                  <a:pt x="11362" y="5668"/>
                </a:moveTo>
                <a:cubicBezTo>
                  <a:pt x="11362" y="8798"/>
                  <a:pt x="8823" y="11337"/>
                  <a:pt x="5669" y="11337"/>
                </a:cubicBezTo>
                <a:cubicBezTo>
                  <a:pt x="2539" y="11337"/>
                  <a:pt x="1" y="8798"/>
                  <a:pt x="1" y="5668"/>
                </a:cubicBezTo>
                <a:cubicBezTo>
                  <a:pt x="1" y="2539"/>
                  <a:pt x="2539" y="0"/>
                  <a:pt x="5669" y="0"/>
                </a:cubicBezTo>
                <a:cubicBezTo>
                  <a:pt x="8823" y="0"/>
                  <a:pt x="11362" y="2539"/>
                  <a:pt x="11362" y="566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6">
  <p:cSld name="CUSTOM_2_2_1_1_1_1_1">
    <p:spTree>
      <p:nvGrpSpPr>
        <p:cNvPr id="1" name="Shape 1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5" name="Google Shape;1805;p38"/>
          <p:cNvPicPr preferRelativeResize="0"/>
          <p:nvPr/>
        </p:nvPicPr>
        <p:blipFill rotWithShape="1">
          <a:blip r:embed="rId2">
            <a:alphaModFix amt="60000"/>
          </a:blip>
          <a:srcRect t="9" b="9"/>
          <a:stretch/>
        </p:blipFill>
        <p:spPr>
          <a:xfrm flipH="1">
            <a:off x="0" y="1"/>
            <a:ext cx="914400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806" name="Google Shape;1806;p38"/>
          <p:cNvSpPr txBox="1">
            <a:spLocks noGrp="1"/>
          </p:cNvSpPr>
          <p:nvPr>
            <p:ph type="title"/>
          </p:nvPr>
        </p:nvSpPr>
        <p:spPr>
          <a:xfrm>
            <a:off x="1825050" y="1909850"/>
            <a:ext cx="5493900" cy="420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>
            <a:endParaRPr/>
          </a:p>
        </p:txBody>
      </p:sp>
      <p:grpSp>
        <p:nvGrpSpPr>
          <p:cNvPr id="1807" name="Google Shape;1807;p38"/>
          <p:cNvGrpSpPr/>
          <p:nvPr/>
        </p:nvGrpSpPr>
        <p:grpSpPr>
          <a:xfrm>
            <a:off x="1364665" y="639534"/>
            <a:ext cx="1965289" cy="517060"/>
            <a:chOff x="3539975" y="3523525"/>
            <a:chExt cx="745925" cy="196250"/>
          </a:xfrm>
        </p:grpSpPr>
        <p:sp>
          <p:nvSpPr>
            <p:cNvPr id="1808" name="Google Shape;1808;p38"/>
            <p:cNvSpPr/>
            <p:nvPr/>
          </p:nvSpPr>
          <p:spPr>
            <a:xfrm>
              <a:off x="353997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38"/>
            <p:cNvSpPr/>
            <p:nvPr/>
          </p:nvSpPr>
          <p:spPr>
            <a:xfrm>
              <a:off x="357662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38"/>
            <p:cNvSpPr/>
            <p:nvPr/>
          </p:nvSpPr>
          <p:spPr>
            <a:xfrm>
              <a:off x="36132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38"/>
            <p:cNvSpPr/>
            <p:nvPr/>
          </p:nvSpPr>
          <p:spPr>
            <a:xfrm>
              <a:off x="364990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38"/>
            <p:cNvSpPr/>
            <p:nvPr/>
          </p:nvSpPr>
          <p:spPr>
            <a:xfrm>
              <a:off x="36865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38"/>
            <p:cNvSpPr/>
            <p:nvPr/>
          </p:nvSpPr>
          <p:spPr>
            <a:xfrm>
              <a:off x="372320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38"/>
            <p:cNvSpPr/>
            <p:nvPr/>
          </p:nvSpPr>
          <p:spPr>
            <a:xfrm>
              <a:off x="375982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38"/>
            <p:cNvSpPr/>
            <p:nvPr/>
          </p:nvSpPr>
          <p:spPr>
            <a:xfrm>
              <a:off x="379647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38"/>
            <p:cNvSpPr/>
            <p:nvPr/>
          </p:nvSpPr>
          <p:spPr>
            <a:xfrm>
              <a:off x="383312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38"/>
            <p:cNvSpPr/>
            <p:nvPr/>
          </p:nvSpPr>
          <p:spPr>
            <a:xfrm>
              <a:off x="386977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38"/>
            <p:cNvSpPr/>
            <p:nvPr/>
          </p:nvSpPr>
          <p:spPr>
            <a:xfrm>
              <a:off x="390642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38"/>
            <p:cNvSpPr/>
            <p:nvPr/>
          </p:nvSpPr>
          <p:spPr>
            <a:xfrm>
              <a:off x="39430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38"/>
            <p:cNvSpPr/>
            <p:nvPr/>
          </p:nvSpPr>
          <p:spPr>
            <a:xfrm>
              <a:off x="397970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38"/>
            <p:cNvSpPr/>
            <p:nvPr/>
          </p:nvSpPr>
          <p:spPr>
            <a:xfrm>
              <a:off x="40163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38"/>
            <p:cNvSpPr/>
            <p:nvPr/>
          </p:nvSpPr>
          <p:spPr>
            <a:xfrm>
              <a:off x="405300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38"/>
            <p:cNvSpPr/>
            <p:nvPr/>
          </p:nvSpPr>
          <p:spPr>
            <a:xfrm>
              <a:off x="408965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824" name="Google Shape;182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-201200" y="3499563"/>
            <a:ext cx="7194375" cy="20623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25" name="Google Shape;1825;p38"/>
          <p:cNvGrpSpPr/>
          <p:nvPr/>
        </p:nvGrpSpPr>
        <p:grpSpPr>
          <a:xfrm>
            <a:off x="8063763" y="2173397"/>
            <a:ext cx="357454" cy="956304"/>
            <a:chOff x="357713" y="600975"/>
            <a:chExt cx="357454" cy="956304"/>
          </a:xfrm>
        </p:grpSpPr>
        <p:sp>
          <p:nvSpPr>
            <p:cNvPr id="1826" name="Google Shape;1826;p38"/>
            <p:cNvSpPr/>
            <p:nvPr/>
          </p:nvSpPr>
          <p:spPr>
            <a:xfrm>
              <a:off x="357713" y="600975"/>
              <a:ext cx="357454" cy="357454"/>
            </a:xfrm>
            <a:custGeom>
              <a:avLst/>
              <a:gdLst/>
              <a:ahLst/>
              <a:cxnLst/>
              <a:rect l="l" t="t" r="r" b="b"/>
              <a:pathLst>
                <a:path w="6539" h="6539" fill="none" extrusionOk="0">
                  <a:moveTo>
                    <a:pt x="3954" y="367"/>
                  </a:moveTo>
                  <a:cubicBezTo>
                    <a:pt x="5535" y="752"/>
                    <a:pt x="6538" y="2353"/>
                    <a:pt x="6152" y="3954"/>
                  </a:cubicBezTo>
                  <a:cubicBezTo>
                    <a:pt x="5767" y="5535"/>
                    <a:pt x="4166" y="6538"/>
                    <a:pt x="2584" y="6153"/>
                  </a:cubicBezTo>
                  <a:cubicBezTo>
                    <a:pt x="984" y="5767"/>
                    <a:pt x="0" y="4166"/>
                    <a:pt x="366" y="2585"/>
                  </a:cubicBezTo>
                  <a:cubicBezTo>
                    <a:pt x="752" y="984"/>
                    <a:pt x="2353" y="0"/>
                    <a:pt x="3954" y="36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38"/>
            <p:cNvSpPr/>
            <p:nvPr/>
          </p:nvSpPr>
          <p:spPr>
            <a:xfrm>
              <a:off x="374549" y="819196"/>
              <a:ext cx="324765" cy="324765"/>
            </a:xfrm>
            <a:custGeom>
              <a:avLst/>
              <a:gdLst/>
              <a:ahLst/>
              <a:cxnLst/>
              <a:rect l="l" t="t" r="r" b="b"/>
              <a:pathLst>
                <a:path w="5941" h="5941" fill="none" extrusionOk="0">
                  <a:moveTo>
                    <a:pt x="5941" y="2971"/>
                  </a:moveTo>
                  <a:cubicBezTo>
                    <a:pt x="5941" y="4610"/>
                    <a:pt x="4610" y="5941"/>
                    <a:pt x="2971" y="5941"/>
                  </a:cubicBezTo>
                  <a:cubicBezTo>
                    <a:pt x="1331" y="5941"/>
                    <a:pt x="1" y="4610"/>
                    <a:pt x="1" y="2971"/>
                  </a:cubicBezTo>
                  <a:cubicBezTo>
                    <a:pt x="1" y="1331"/>
                    <a:pt x="1331" y="1"/>
                    <a:pt x="2971" y="1"/>
                  </a:cubicBezTo>
                  <a:cubicBezTo>
                    <a:pt x="4610" y="1"/>
                    <a:pt x="5941" y="1331"/>
                    <a:pt x="5941" y="297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38"/>
            <p:cNvSpPr/>
            <p:nvPr/>
          </p:nvSpPr>
          <p:spPr>
            <a:xfrm>
              <a:off x="357713" y="997347"/>
              <a:ext cx="357454" cy="357509"/>
            </a:xfrm>
            <a:custGeom>
              <a:avLst/>
              <a:gdLst/>
              <a:ahLst/>
              <a:cxnLst/>
              <a:rect l="l" t="t" r="r" b="b"/>
              <a:pathLst>
                <a:path w="6539" h="6540" fill="none" extrusionOk="0">
                  <a:moveTo>
                    <a:pt x="3954" y="387"/>
                  </a:moveTo>
                  <a:cubicBezTo>
                    <a:pt x="5555" y="753"/>
                    <a:pt x="6538" y="2354"/>
                    <a:pt x="6152" y="3955"/>
                  </a:cubicBezTo>
                  <a:cubicBezTo>
                    <a:pt x="5767" y="5556"/>
                    <a:pt x="4166" y="6539"/>
                    <a:pt x="2584" y="6153"/>
                  </a:cubicBezTo>
                  <a:cubicBezTo>
                    <a:pt x="984" y="5787"/>
                    <a:pt x="0" y="4186"/>
                    <a:pt x="366" y="2585"/>
                  </a:cubicBezTo>
                  <a:cubicBezTo>
                    <a:pt x="752" y="985"/>
                    <a:pt x="2353" y="1"/>
                    <a:pt x="3954" y="38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38"/>
            <p:cNvSpPr/>
            <p:nvPr/>
          </p:nvSpPr>
          <p:spPr>
            <a:xfrm>
              <a:off x="358751" y="1200863"/>
              <a:ext cx="356416" cy="356416"/>
            </a:xfrm>
            <a:custGeom>
              <a:avLst/>
              <a:gdLst/>
              <a:ahLst/>
              <a:cxnLst/>
              <a:rect l="l" t="t" r="r" b="b"/>
              <a:pathLst>
                <a:path w="6520" h="6520" fill="none" extrusionOk="0">
                  <a:moveTo>
                    <a:pt x="5362" y="1158"/>
                  </a:moveTo>
                  <a:cubicBezTo>
                    <a:pt x="6519" y="2315"/>
                    <a:pt x="6519" y="4186"/>
                    <a:pt x="5362" y="5343"/>
                  </a:cubicBezTo>
                  <a:cubicBezTo>
                    <a:pt x="4186" y="6519"/>
                    <a:pt x="2315" y="6519"/>
                    <a:pt x="1157" y="5343"/>
                  </a:cubicBezTo>
                  <a:cubicBezTo>
                    <a:pt x="0" y="4186"/>
                    <a:pt x="0" y="2315"/>
                    <a:pt x="1157" y="1158"/>
                  </a:cubicBezTo>
                  <a:cubicBezTo>
                    <a:pt x="2315" y="0"/>
                    <a:pt x="4186" y="0"/>
                    <a:pt x="5362" y="115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30" name="Google Shape;1830;p38"/>
          <p:cNvSpPr/>
          <p:nvPr/>
        </p:nvSpPr>
        <p:spPr>
          <a:xfrm flipH="1">
            <a:off x="4294245" y="620913"/>
            <a:ext cx="555517" cy="554294"/>
          </a:xfrm>
          <a:custGeom>
            <a:avLst/>
            <a:gdLst/>
            <a:ahLst/>
            <a:cxnLst/>
            <a:rect l="l" t="t" r="r" b="b"/>
            <a:pathLst>
              <a:path w="11362" h="11337" extrusionOk="0">
                <a:moveTo>
                  <a:pt x="11362" y="5668"/>
                </a:moveTo>
                <a:cubicBezTo>
                  <a:pt x="11362" y="8798"/>
                  <a:pt x="8823" y="11337"/>
                  <a:pt x="5669" y="11337"/>
                </a:cubicBezTo>
                <a:cubicBezTo>
                  <a:pt x="2539" y="11337"/>
                  <a:pt x="1" y="8798"/>
                  <a:pt x="1" y="5668"/>
                </a:cubicBezTo>
                <a:cubicBezTo>
                  <a:pt x="1" y="2539"/>
                  <a:pt x="2539" y="0"/>
                  <a:pt x="5669" y="0"/>
                </a:cubicBezTo>
                <a:cubicBezTo>
                  <a:pt x="8823" y="0"/>
                  <a:pt x="11362" y="2539"/>
                  <a:pt x="11362" y="566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31" name="Google Shape;1831;p38"/>
          <p:cNvGrpSpPr/>
          <p:nvPr/>
        </p:nvGrpSpPr>
        <p:grpSpPr>
          <a:xfrm rot="-5400000">
            <a:off x="-2779003" y="-1736891"/>
            <a:ext cx="3952129" cy="3175881"/>
            <a:chOff x="5256209" y="-1994879"/>
            <a:chExt cx="3952129" cy="3175881"/>
          </a:xfrm>
        </p:grpSpPr>
        <p:sp>
          <p:nvSpPr>
            <p:cNvPr id="1832" name="Google Shape;1832;p38"/>
            <p:cNvSpPr/>
            <p:nvPr/>
          </p:nvSpPr>
          <p:spPr>
            <a:xfrm>
              <a:off x="5256209" y="-1994879"/>
              <a:ext cx="3952129" cy="3103920"/>
            </a:xfrm>
            <a:custGeom>
              <a:avLst/>
              <a:gdLst/>
              <a:ahLst/>
              <a:cxnLst/>
              <a:rect l="l" t="t" r="r" b="b"/>
              <a:pathLst>
                <a:path w="89954" h="70648" fill="none" extrusionOk="0">
                  <a:moveTo>
                    <a:pt x="89954" y="70647"/>
                  </a:moveTo>
                  <a:lnTo>
                    <a:pt x="1" y="70647"/>
                  </a:ln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38"/>
            <p:cNvSpPr/>
            <p:nvPr/>
          </p:nvSpPr>
          <p:spPr>
            <a:xfrm>
              <a:off x="5579917" y="1036061"/>
              <a:ext cx="144942" cy="144942"/>
            </a:xfrm>
            <a:custGeom>
              <a:avLst/>
              <a:gdLst/>
              <a:ahLst/>
              <a:cxnLst/>
              <a:rect l="l" t="t" r="r" b="b"/>
              <a:pathLst>
                <a:path w="3299" h="3299" extrusionOk="0">
                  <a:moveTo>
                    <a:pt x="0" y="1"/>
                  </a:moveTo>
                  <a:lnTo>
                    <a:pt x="0" y="3299"/>
                  </a:lnTo>
                  <a:lnTo>
                    <a:pt x="3298" y="3299"/>
                  </a:lnTo>
                  <a:lnTo>
                    <a:pt x="329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34" name="Google Shape;1834;p38"/>
          <p:cNvSpPr txBox="1">
            <a:spLocks noGrp="1"/>
          </p:cNvSpPr>
          <p:nvPr>
            <p:ph type="subTitle" idx="1"/>
          </p:nvPr>
        </p:nvSpPr>
        <p:spPr>
          <a:xfrm>
            <a:off x="1825050" y="2427700"/>
            <a:ext cx="5493900" cy="94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500" y="538250"/>
            <a:ext cx="7713000" cy="4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Aldrich"/>
              <a:buNone/>
              <a:defRPr sz="2900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Aldrich"/>
              <a:buNone/>
              <a:defRPr sz="2900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Aldrich"/>
              <a:buNone/>
              <a:defRPr sz="2900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Aldrich"/>
              <a:buNone/>
              <a:defRPr sz="2900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Aldrich"/>
              <a:buNone/>
              <a:defRPr sz="2900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Aldrich"/>
              <a:buNone/>
              <a:defRPr sz="2900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Aldrich"/>
              <a:buNone/>
              <a:defRPr sz="2900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Aldrich"/>
              <a:buNone/>
              <a:defRPr sz="2900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Aldrich"/>
              <a:buNone/>
              <a:defRPr sz="2900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550" y="1152475"/>
            <a:ext cx="7713000" cy="34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i Jamjuree"/>
              <a:buChar char="●"/>
              <a:defRPr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i Jamjuree"/>
              <a:buChar char="○"/>
              <a:defRPr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i Jamjuree"/>
              <a:buChar char="■"/>
              <a:defRPr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i Jamjuree"/>
              <a:buChar char="●"/>
              <a:defRPr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i Jamjuree"/>
              <a:buChar char="○"/>
              <a:defRPr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i Jamjuree"/>
              <a:buChar char="■"/>
              <a:defRPr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i Jamjuree"/>
              <a:buChar char="●"/>
              <a:defRPr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i Jamjuree"/>
              <a:buChar char="○"/>
              <a:defRPr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i Jamjuree"/>
              <a:buChar char="■"/>
              <a:defRPr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9" r:id="rId3"/>
    <p:sldLayoutId id="2147483666" r:id="rId4"/>
    <p:sldLayoutId id="2147483668" r:id="rId5"/>
    <p:sldLayoutId id="2147483678" r:id="rId6"/>
    <p:sldLayoutId id="2147483679" r:id="rId7"/>
    <p:sldLayoutId id="2147483680" r:id="rId8"/>
    <p:sldLayoutId id="2147483684" r:id="rId9"/>
    <p:sldLayoutId id="2147483686" r:id="rId10"/>
    <p:sldLayoutId id="2147483692" r:id="rId11"/>
    <p:sldLayoutId id="2147483695" r:id="rId12"/>
    <p:sldLayoutId id="2147483697" r:id="rId13"/>
    <p:sldLayoutId id="2147483698" r:id="rId14"/>
    <p:sldLayoutId id="2147483703" r:id="rId15"/>
  </p:sldLayoutIdLst>
  <mc:AlternateContent xmlns:mc="http://schemas.openxmlformats.org/markup-compatibility/2006" xmlns:p14="http://schemas.microsoft.com/office/powerpoint/2010/main">
    <mc:Choice Requires="p14">
      <p:transition spd="med" p14:dur="600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6.png"/><Relationship Id="rId4" Type="http://schemas.openxmlformats.org/officeDocument/2006/relationships/slide" Target="slide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7.png"/><Relationship Id="rId4" Type="http://schemas.openxmlformats.org/officeDocument/2006/relationships/slide" Target="slide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8.png"/><Relationship Id="rId4" Type="http://schemas.openxmlformats.org/officeDocument/2006/relationships/slide" Target="slide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9.png"/><Relationship Id="rId4" Type="http://schemas.openxmlformats.org/officeDocument/2006/relationships/slide" Target="slide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0.png"/><Relationship Id="rId4" Type="http://schemas.openxmlformats.org/officeDocument/2006/relationships/slide" Target="slide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1.png"/><Relationship Id="rId4" Type="http://schemas.openxmlformats.org/officeDocument/2006/relationships/slide" Target="slide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raw.githack.com/venuannamdas/Singapore_Bank_Loan_Project/master/DataScience_AI_Banking_Project_Default_Details.html" TargetMode="External"/><Relationship Id="rId2" Type="http://schemas.openxmlformats.org/officeDocument/2006/relationships/hyperlink" Target="https://raw.githack.com/venuannamdas/Singapore_Bank_Loan_Project/master/DataScience_AI_Banking_Project.html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slide" Target="slide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colab.research.google.com/corgiredirector?site=https%3A%2F%2Fwww.kaggle.com%2Fdatasets%2Fsubhamjain%2Floan-prediction-based-on-customer-behavior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.png"/><Relationship Id="rId4" Type="http://schemas.openxmlformats.org/officeDocument/2006/relationships/slide" Target="slid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4" Type="http://schemas.openxmlformats.org/officeDocument/2006/relationships/slide" Target="slide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slide" Target="slide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1" name="Google Shape;2591;p58"/>
          <p:cNvSpPr txBox="1">
            <a:spLocks noGrp="1"/>
          </p:cNvSpPr>
          <p:nvPr>
            <p:ph type="ctrTitle"/>
          </p:nvPr>
        </p:nvSpPr>
        <p:spPr>
          <a:xfrm>
            <a:off x="764563" y="1543785"/>
            <a:ext cx="7252679" cy="16959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lvl="0">
              <a:spcAft>
                <a:spcPts val="200"/>
              </a:spcAft>
            </a:pPr>
            <a:r>
              <a:rPr lang="en-US" sz="3200" dirty="0"/>
              <a:t>Customer Loan Defaults</a:t>
            </a:r>
            <a:r>
              <a:rPr lang="en" sz="3200" dirty="0"/>
              <a:t> </a:t>
            </a:r>
            <a:r>
              <a:rPr lang="en-US" sz="3200" dirty="0">
                <a:solidFill>
                  <a:schemeClr val="dk2"/>
                </a:solidFill>
              </a:rPr>
              <a:t>Using AI Algorithms for a Fictitious Shantanu Bank of Singapore”</a:t>
            </a:r>
            <a:endParaRPr sz="3200" dirty="0">
              <a:solidFill>
                <a:schemeClr val="dk2"/>
              </a:solidFill>
            </a:endParaRPr>
          </a:p>
        </p:txBody>
      </p:sp>
      <p:sp>
        <p:nvSpPr>
          <p:cNvPr id="2592" name="Google Shape;2592;p58"/>
          <p:cNvSpPr txBox="1">
            <a:spLocks noGrp="1"/>
          </p:cNvSpPr>
          <p:nvPr>
            <p:ph type="subTitle" idx="1"/>
          </p:nvPr>
        </p:nvSpPr>
        <p:spPr>
          <a:xfrm>
            <a:off x="1248525" y="3290708"/>
            <a:ext cx="6647100" cy="3780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Venu Gopal Madhav Annamdas, PhD</a:t>
            </a:r>
            <a:endParaRPr dirty="0"/>
          </a:p>
        </p:txBody>
      </p:sp>
      <p:sp>
        <p:nvSpPr>
          <p:cNvPr id="2593" name="Google Shape;2593;p58"/>
          <p:cNvSpPr/>
          <p:nvPr/>
        </p:nvSpPr>
        <p:spPr>
          <a:xfrm>
            <a:off x="715550" y="2391735"/>
            <a:ext cx="555517" cy="554294"/>
          </a:xfrm>
          <a:custGeom>
            <a:avLst/>
            <a:gdLst/>
            <a:ahLst/>
            <a:cxnLst/>
            <a:rect l="l" t="t" r="r" b="b"/>
            <a:pathLst>
              <a:path w="11362" h="11337" extrusionOk="0">
                <a:moveTo>
                  <a:pt x="11362" y="5668"/>
                </a:moveTo>
                <a:cubicBezTo>
                  <a:pt x="11362" y="8798"/>
                  <a:pt x="8823" y="11337"/>
                  <a:pt x="5669" y="11337"/>
                </a:cubicBezTo>
                <a:cubicBezTo>
                  <a:pt x="2539" y="11337"/>
                  <a:pt x="1" y="8798"/>
                  <a:pt x="1" y="5668"/>
                </a:cubicBezTo>
                <a:cubicBezTo>
                  <a:pt x="1" y="2539"/>
                  <a:pt x="2539" y="0"/>
                  <a:pt x="5669" y="0"/>
                </a:cubicBezTo>
                <a:cubicBezTo>
                  <a:pt x="8823" y="0"/>
                  <a:pt x="11362" y="2539"/>
                  <a:pt x="11362" y="566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594" name="Google Shape;2594;p58"/>
          <p:cNvCxnSpPr/>
          <p:nvPr/>
        </p:nvCxnSpPr>
        <p:spPr>
          <a:xfrm>
            <a:off x="1863750" y="3162850"/>
            <a:ext cx="54165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Google Shape;2591;p58">
            <a:extLst>
              <a:ext uri="{FF2B5EF4-FFF2-40B4-BE49-F238E27FC236}">
                <a16:creationId xmlns:a16="http://schemas.microsoft.com/office/drawing/2014/main" id="{36241CB0-F140-5595-6A88-42B18D81BD01}"/>
              </a:ext>
            </a:extLst>
          </p:cNvPr>
          <p:cNvSpPr txBox="1">
            <a:spLocks/>
          </p:cNvSpPr>
          <p:nvPr/>
        </p:nvSpPr>
        <p:spPr>
          <a:xfrm rot="20705548">
            <a:off x="491199" y="941951"/>
            <a:ext cx="2803919" cy="554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ldrich"/>
              <a:buNone/>
              <a:defRPr sz="6000" b="0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ldrich"/>
              <a:buNone/>
              <a:defRPr sz="5200" b="0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ldrich"/>
              <a:buNone/>
              <a:defRPr sz="5200" b="0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ldrich"/>
              <a:buNone/>
              <a:defRPr sz="5200" b="0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ldrich"/>
              <a:buNone/>
              <a:defRPr sz="5200" b="0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ldrich"/>
              <a:buNone/>
              <a:defRPr sz="5200" b="0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ldrich"/>
              <a:buNone/>
              <a:defRPr sz="5200" b="0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ldrich"/>
              <a:buNone/>
              <a:defRPr sz="5200" b="0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ldrich"/>
              <a:buNone/>
              <a:defRPr sz="5200" b="0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pPr>
              <a:spcAft>
                <a:spcPts val="200"/>
              </a:spcAft>
            </a:pPr>
            <a:r>
              <a:rPr lang="en-US" sz="3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“Predicting</a:t>
            </a:r>
            <a:endParaRPr lang="en-US" sz="505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5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25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5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48E7E1F-17B1-E70A-1C1F-71B53C35FC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6817" b="92935"/>
          <a:stretch/>
        </p:blipFill>
        <p:spPr>
          <a:xfrm>
            <a:off x="3265886" y="306844"/>
            <a:ext cx="2181186" cy="32242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37223C6-18E9-C08A-B9FD-9C0D115F77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7961" y="629264"/>
            <a:ext cx="3839111" cy="344853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66D3998-220E-6A9E-7F69-C390FB41450E}"/>
              </a:ext>
            </a:extLst>
          </p:cNvPr>
          <p:cNvSpPr txBox="1"/>
          <p:nvPr/>
        </p:nvSpPr>
        <p:spPr>
          <a:xfrm>
            <a:off x="3728002" y="4077795"/>
            <a:ext cx="20828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Age</a:t>
            </a:r>
            <a:endParaRPr lang="en-SG" sz="20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C2F653-67EB-082E-70E8-7838D621DC89}"/>
              </a:ext>
            </a:extLst>
          </p:cNvPr>
          <p:cNvSpPr txBox="1"/>
          <p:nvPr/>
        </p:nvSpPr>
        <p:spPr>
          <a:xfrm rot="16200000">
            <a:off x="-315914" y="1989292"/>
            <a:ext cx="31201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Observations/ Applicants</a:t>
            </a:r>
            <a:endParaRPr lang="en-SG" sz="2000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78F91A4-942F-4FE1-6A61-9C4016EC59DD}"/>
              </a:ext>
            </a:extLst>
          </p:cNvPr>
          <p:cNvSpPr txBox="1"/>
          <p:nvPr/>
        </p:nvSpPr>
        <p:spPr>
          <a:xfrm>
            <a:off x="5962650" y="2047875"/>
            <a:ext cx="3067050" cy="1600438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The applicants are between </a:t>
            </a:r>
          </a:p>
          <a:p>
            <a:r>
              <a:rPr lang="en-US" dirty="0"/>
              <a:t>20 years to 80 years.</a:t>
            </a:r>
          </a:p>
          <a:p>
            <a:endParaRPr lang="en-US" dirty="0"/>
          </a:p>
          <a:p>
            <a:r>
              <a:rPr lang="en-US" dirty="0"/>
              <a:t>Shows that all age groups want to get loans for their various financial needs in a similar way</a:t>
            </a:r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0868366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79" name="Google Shape;4779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79814" y="-978025"/>
            <a:ext cx="2527512" cy="2681250"/>
          </a:xfrm>
          <a:prstGeom prst="rect">
            <a:avLst/>
          </a:prstGeom>
          <a:noFill/>
          <a:ln>
            <a:noFill/>
          </a:ln>
        </p:spPr>
      </p:pic>
      <p:sp>
        <p:nvSpPr>
          <p:cNvPr id="4795" name="Google Shape;4795;p110"/>
          <p:cNvSpPr/>
          <p:nvPr/>
        </p:nvSpPr>
        <p:spPr>
          <a:xfrm>
            <a:off x="7770424" y="4641864"/>
            <a:ext cx="356100" cy="3561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6" name="Google Shape;4796;p110"/>
          <p:cNvSpPr/>
          <p:nvPr/>
        </p:nvSpPr>
        <p:spPr>
          <a:xfrm rot="-5400000">
            <a:off x="7837924" y="4715039"/>
            <a:ext cx="221100" cy="182100"/>
          </a:xfrm>
          <a:prstGeom prst="homePlat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7" name="Google Shape;4797;p110">
            <a:hlinkClick r:id="rId4" action="ppaction://hlinksldjump"/>
          </p:cNvPr>
          <p:cNvSpPr/>
          <p:nvPr/>
        </p:nvSpPr>
        <p:spPr>
          <a:xfrm>
            <a:off x="7770424" y="4641864"/>
            <a:ext cx="356100" cy="3561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8" name="Google Shape;4798;p110">
            <a:hlinkClick r:id="" action="ppaction://hlinkshowjump?jump=previousslide"/>
          </p:cNvPr>
          <p:cNvSpPr/>
          <p:nvPr/>
        </p:nvSpPr>
        <p:spPr>
          <a:xfrm>
            <a:off x="7462717" y="4728472"/>
            <a:ext cx="158147" cy="182899"/>
          </a:xfrm>
          <a:custGeom>
            <a:avLst/>
            <a:gdLst/>
            <a:ahLst/>
            <a:cxnLst/>
            <a:rect l="l" t="t" r="r" b="b"/>
            <a:pathLst>
              <a:path w="3453" h="3993" extrusionOk="0">
                <a:moveTo>
                  <a:pt x="3453" y="0"/>
                </a:moveTo>
                <a:lnTo>
                  <a:pt x="0" y="2006"/>
                </a:lnTo>
                <a:lnTo>
                  <a:pt x="3453" y="3993"/>
                </a:lnTo>
                <a:lnTo>
                  <a:pt x="345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9" name="Google Shape;4799;p110">
            <a:hlinkClick r:id="" action="ppaction://hlinkshowjump?jump=nextslide"/>
          </p:cNvPr>
          <p:cNvSpPr/>
          <p:nvPr/>
        </p:nvSpPr>
        <p:spPr>
          <a:xfrm flipH="1">
            <a:off x="8276954" y="4728472"/>
            <a:ext cx="157277" cy="182899"/>
          </a:xfrm>
          <a:custGeom>
            <a:avLst/>
            <a:gdLst/>
            <a:ahLst/>
            <a:cxnLst/>
            <a:rect l="l" t="t" r="r" b="b"/>
            <a:pathLst>
              <a:path w="3434" h="3993" extrusionOk="0">
                <a:moveTo>
                  <a:pt x="3434" y="0"/>
                </a:moveTo>
                <a:lnTo>
                  <a:pt x="1" y="2006"/>
                </a:lnTo>
                <a:lnTo>
                  <a:pt x="3434" y="3993"/>
                </a:lnTo>
                <a:lnTo>
                  <a:pt x="343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187DC23B-CEC8-AC3C-F5AA-34F2D5B74E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54463"/>
            <a:ext cx="8039524" cy="4689037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0673AAB7-F049-5A79-B1BB-66EC5C824E62}"/>
              </a:ext>
            </a:extLst>
          </p:cNvPr>
          <p:cNvSpPr txBox="1"/>
          <p:nvPr/>
        </p:nvSpPr>
        <p:spPr>
          <a:xfrm>
            <a:off x="1" y="-65527"/>
            <a:ext cx="812652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Ami R" panose="02030504000101010101" pitchFamily="18" charset="-127"/>
                <a:ea typeface="Ami R" panose="02030504000101010101" pitchFamily="18" charset="-127"/>
              </a:rPr>
              <a:t>Predicting Customer Loan Defaults</a:t>
            </a:r>
            <a:r>
              <a:rPr lang="en" sz="3200" b="1" dirty="0">
                <a:solidFill>
                  <a:schemeClr val="bg1"/>
                </a:solidFill>
                <a:latin typeface="Ami R" panose="02030504000101010101" pitchFamily="18" charset="-127"/>
                <a:ea typeface="Ami R" panose="02030504000101010101" pitchFamily="18" charset="-127"/>
              </a:rPr>
              <a:t> </a:t>
            </a:r>
            <a:r>
              <a:rPr lang="en-US" sz="3200" b="1" dirty="0">
                <a:solidFill>
                  <a:schemeClr val="bg1"/>
                </a:solidFill>
                <a:latin typeface="Ami R" panose="02030504000101010101" pitchFamily="18" charset="-127"/>
                <a:ea typeface="Ami R" panose="02030504000101010101" pitchFamily="18" charset="-127"/>
              </a:rPr>
              <a:t>Using AI Algorithms</a:t>
            </a:r>
            <a:endParaRPr lang="en-SG" sz="3200" b="1" dirty="0">
              <a:solidFill>
                <a:schemeClr val="bg1"/>
              </a:solidFill>
              <a:latin typeface="Ami R" panose="02030504000101010101" pitchFamily="18" charset="-127"/>
              <a:ea typeface="Ami R" panose="02030504000101010101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97D3748-453D-287E-A7B3-CE0BB587E273}"/>
              </a:ext>
            </a:extLst>
          </p:cNvPr>
          <p:cNvSpPr txBox="1"/>
          <p:nvPr/>
        </p:nvSpPr>
        <p:spPr>
          <a:xfrm>
            <a:off x="7948474" y="72971"/>
            <a:ext cx="1104475" cy="307777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SG" dirty="0">
                <a:solidFill>
                  <a:schemeClr val="bg1"/>
                </a:solidFill>
              </a:rPr>
              <a:t>51 TYPES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47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7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7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7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7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7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79" name="Google Shape;4779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79814" y="-978025"/>
            <a:ext cx="2527512" cy="2681250"/>
          </a:xfrm>
          <a:prstGeom prst="rect">
            <a:avLst/>
          </a:prstGeom>
          <a:noFill/>
          <a:ln>
            <a:noFill/>
          </a:ln>
        </p:spPr>
      </p:pic>
      <p:sp>
        <p:nvSpPr>
          <p:cNvPr id="4795" name="Google Shape;4795;p110"/>
          <p:cNvSpPr/>
          <p:nvPr/>
        </p:nvSpPr>
        <p:spPr>
          <a:xfrm>
            <a:off x="7770424" y="4641864"/>
            <a:ext cx="356100" cy="356100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solidFill>
              <a:schemeClr val="accent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bg1"/>
              </a:solidFill>
            </a:endParaRPr>
          </a:p>
        </p:txBody>
      </p:sp>
      <p:sp>
        <p:nvSpPr>
          <p:cNvPr id="4796" name="Google Shape;4796;p110"/>
          <p:cNvSpPr/>
          <p:nvPr/>
        </p:nvSpPr>
        <p:spPr>
          <a:xfrm rot="-5400000">
            <a:off x="7837924" y="4715039"/>
            <a:ext cx="221100" cy="182100"/>
          </a:xfrm>
          <a:prstGeom prst="homePlate">
            <a:avLst>
              <a:gd name="adj" fmla="val 50000"/>
            </a:avLst>
          </a:prstGeom>
          <a:solidFill>
            <a:schemeClr val="tx2">
              <a:lumMod val="50000"/>
            </a:schemeClr>
          </a:solidFill>
          <a:ln>
            <a:solidFill>
              <a:schemeClr val="accent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bg1"/>
              </a:solidFill>
            </a:endParaRPr>
          </a:p>
        </p:txBody>
      </p:sp>
      <p:sp>
        <p:nvSpPr>
          <p:cNvPr id="4797" name="Google Shape;4797;p110">
            <a:hlinkClick r:id="rId4" action="ppaction://hlinksldjump"/>
          </p:cNvPr>
          <p:cNvSpPr/>
          <p:nvPr/>
        </p:nvSpPr>
        <p:spPr>
          <a:xfrm>
            <a:off x="7770424" y="4641864"/>
            <a:ext cx="356100" cy="356100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solidFill>
              <a:schemeClr val="accent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bg1"/>
              </a:solidFill>
            </a:endParaRPr>
          </a:p>
        </p:txBody>
      </p:sp>
      <p:sp>
        <p:nvSpPr>
          <p:cNvPr id="4798" name="Google Shape;4798;p110">
            <a:hlinkClick r:id="" action="ppaction://hlinkshowjump?jump=previousslide"/>
          </p:cNvPr>
          <p:cNvSpPr/>
          <p:nvPr/>
        </p:nvSpPr>
        <p:spPr>
          <a:xfrm>
            <a:off x="7462717" y="4728472"/>
            <a:ext cx="158147" cy="182899"/>
          </a:xfrm>
          <a:custGeom>
            <a:avLst/>
            <a:gdLst/>
            <a:ahLst/>
            <a:cxnLst/>
            <a:rect l="l" t="t" r="r" b="b"/>
            <a:pathLst>
              <a:path w="3453" h="3993" extrusionOk="0">
                <a:moveTo>
                  <a:pt x="3453" y="0"/>
                </a:moveTo>
                <a:lnTo>
                  <a:pt x="0" y="2006"/>
                </a:lnTo>
                <a:lnTo>
                  <a:pt x="3453" y="3993"/>
                </a:lnTo>
                <a:lnTo>
                  <a:pt x="3453" y="0"/>
                </a:ln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solidFill>
              <a:schemeClr val="accent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bg1"/>
              </a:solidFill>
            </a:endParaRPr>
          </a:p>
        </p:txBody>
      </p:sp>
      <p:sp>
        <p:nvSpPr>
          <p:cNvPr id="4799" name="Google Shape;4799;p110">
            <a:hlinkClick r:id="" action="ppaction://hlinkshowjump?jump=nextslide"/>
          </p:cNvPr>
          <p:cNvSpPr/>
          <p:nvPr/>
        </p:nvSpPr>
        <p:spPr>
          <a:xfrm flipH="1">
            <a:off x="8276954" y="4728472"/>
            <a:ext cx="157277" cy="182899"/>
          </a:xfrm>
          <a:custGeom>
            <a:avLst/>
            <a:gdLst/>
            <a:ahLst/>
            <a:cxnLst/>
            <a:rect l="l" t="t" r="r" b="b"/>
            <a:pathLst>
              <a:path w="3434" h="3993" extrusionOk="0">
                <a:moveTo>
                  <a:pt x="3434" y="0"/>
                </a:moveTo>
                <a:lnTo>
                  <a:pt x="1" y="2006"/>
                </a:lnTo>
                <a:lnTo>
                  <a:pt x="3434" y="3993"/>
                </a:lnTo>
                <a:lnTo>
                  <a:pt x="3434" y="0"/>
                </a:ln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solidFill>
              <a:schemeClr val="accent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673AAB7-F049-5A79-B1BB-66EC5C824E62}"/>
              </a:ext>
            </a:extLst>
          </p:cNvPr>
          <p:cNvSpPr txBox="1"/>
          <p:nvPr/>
        </p:nvSpPr>
        <p:spPr>
          <a:xfrm>
            <a:off x="1" y="-65527"/>
            <a:ext cx="812652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Ami R" panose="02030504000101010101" pitchFamily="18" charset="-127"/>
                <a:ea typeface="Ami R" panose="02030504000101010101" pitchFamily="18" charset="-127"/>
              </a:rPr>
              <a:t>Predicting Customer Loan Defaults</a:t>
            </a:r>
            <a:r>
              <a:rPr lang="en" sz="3200" b="1" dirty="0">
                <a:solidFill>
                  <a:schemeClr val="bg1"/>
                </a:solidFill>
                <a:latin typeface="Ami R" panose="02030504000101010101" pitchFamily="18" charset="-127"/>
                <a:ea typeface="Ami R" panose="02030504000101010101" pitchFamily="18" charset="-127"/>
              </a:rPr>
              <a:t> </a:t>
            </a:r>
            <a:r>
              <a:rPr lang="en-US" sz="3200" b="1" dirty="0">
                <a:solidFill>
                  <a:schemeClr val="bg1"/>
                </a:solidFill>
                <a:latin typeface="Ami R" panose="02030504000101010101" pitchFamily="18" charset="-127"/>
                <a:ea typeface="Ami R" panose="02030504000101010101" pitchFamily="18" charset="-127"/>
              </a:rPr>
              <a:t>Using AI Algorithms</a:t>
            </a:r>
            <a:endParaRPr lang="en-SG" sz="3200" b="1" dirty="0">
              <a:solidFill>
                <a:schemeClr val="bg1"/>
              </a:solidFill>
              <a:latin typeface="Ami R" panose="02030504000101010101" pitchFamily="18" charset="-127"/>
              <a:ea typeface="Ami R" panose="02030504000101010101" pitchFamily="18" charset="-127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3A2599E-A483-AA1D-E6C6-4C06F80D2A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9984" y="745976"/>
            <a:ext cx="5137758" cy="3912471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accent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ECED939-0610-1A93-1308-758942B58936}"/>
              </a:ext>
            </a:extLst>
          </p:cNvPr>
          <p:cNvSpPr txBox="1"/>
          <p:nvPr/>
        </p:nvSpPr>
        <p:spPr>
          <a:xfrm>
            <a:off x="5513335" y="1703225"/>
            <a:ext cx="3539614" cy="2246769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The income range of customers </a:t>
            </a:r>
          </a:p>
          <a:p>
            <a:r>
              <a:rPr lang="en-US" dirty="0">
                <a:solidFill>
                  <a:schemeClr val="bg1"/>
                </a:solidFill>
              </a:rPr>
              <a:t>Settled loans Vs. Defaulted </a:t>
            </a:r>
          </a:p>
          <a:p>
            <a:r>
              <a:rPr lang="en-US" dirty="0">
                <a:solidFill>
                  <a:schemeClr val="bg1"/>
                </a:solidFill>
              </a:rPr>
              <a:t>                                     are similar……  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  <a:sym typeface="Wingdings" panose="05000000000000000000" pitchFamily="2" charset="2"/>
              </a:rPr>
              <a:t>Poor, Middle income, and Rich, HAVE PAID their loans (Risk Flag=0)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en-US" dirty="0">
              <a:solidFill>
                <a:schemeClr val="bg1"/>
              </a:solidFill>
              <a:sym typeface="Wingdings" panose="05000000000000000000" pitchFamily="2" charset="2"/>
            </a:endParaRPr>
          </a:p>
          <a:p>
            <a:r>
              <a:rPr lang="en-US" dirty="0">
                <a:solidFill>
                  <a:schemeClr val="bg1"/>
                </a:solidFill>
                <a:sym typeface="Wingdings" panose="05000000000000000000" pitchFamily="2" charset="2"/>
              </a:rPr>
              <a:t>Customers who defaulted also are either Poor, Middle-income range or Rich (Risk Flag=1)</a:t>
            </a:r>
          </a:p>
        </p:txBody>
      </p:sp>
    </p:spTree>
    <p:extLst>
      <p:ext uri="{BB962C8B-B14F-4D97-AF65-F5344CB8AC3E}">
        <p14:creationId xmlns:p14="http://schemas.microsoft.com/office/powerpoint/2010/main" val="288790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47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7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7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7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7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7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79" name="Google Shape;4779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79814" y="-978025"/>
            <a:ext cx="2527512" cy="2681250"/>
          </a:xfrm>
          <a:prstGeom prst="rect">
            <a:avLst/>
          </a:prstGeom>
          <a:noFill/>
          <a:ln>
            <a:noFill/>
          </a:ln>
        </p:spPr>
      </p:pic>
      <p:sp>
        <p:nvSpPr>
          <p:cNvPr id="4795" name="Google Shape;4795;p110"/>
          <p:cNvSpPr/>
          <p:nvPr/>
        </p:nvSpPr>
        <p:spPr>
          <a:xfrm>
            <a:off x="7770424" y="4641864"/>
            <a:ext cx="356100" cy="3561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6" name="Google Shape;4796;p110"/>
          <p:cNvSpPr/>
          <p:nvPr/>
        </p:nvSpPr>
        <p:spPr>
          <a:xfrm rot="-5400000">
            <a:off x="7837924" y="4715039"/>
            <a:ext cx="221100" cy="182100"/>
          </a:xfrm>
          <a:prstGeom prst="homePlat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7" name="Google Shape;4797;p110">
            <a:hlinkClick r:id="rId4" action="ppaction://hlinksldjump"/>
          </p:cNvPr>
          <p:cNvSpPr/>
          <p:nvPr/>
        </p:nvSpPr>
        <p:spPr>
          <a:xfrm>
            <a:off x="7770424" y="4641864"/>
            <a:ext cx="356100" cy="3561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8" name="Google Shape;4798;p110">
            <a:hlinkClick r:id="" action="ppaction://hlinkshowjump?jump=previousslide"/>
          </p:cNvPr>
          <p:cNvSpPr/>
          <p:nvPr/>
        </p:nvSpPr>
        <p:spPr>
          <a:xfrm>
            <a:off x="7462717" y="4728472"/>
            <a:ext cx="158147" cy="182899"/>
          </a:xfrm>
          <a:custGeom>
            <a:avLst/>
            <a:gdLst/>
            <a:ahLst/>
            <a:cxnLst/>
            <a:rect l="l" t="t" r="r" b="b"/>
            <a:pathLst>
              <a:path w="3453" h="3993" extrusionOk="0">
                <a:moveTo>
                  <a:pt x="3453" y="0"/>
                </a:moveTo>
                <a:lnTo>
                  <a:pt x="0" y="2006"/>
                </a:lnTo>
                <a:lnTo>
                  <a:pt x="3453" y="3993"/>
                </a:lnTo>
                <a:lnTo>
                  <a:pt x="345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9" name="Google Shape;4799;p110">
            <a:hlinkClick r:id="" action="ppaction://hlinkshowjump?jump=nextslide"/>
          </p:cNvPr>
          <p:cNvSpPr/>
          <p:nvPr/>
        </p:nvSpPr>
        <p:spPr>
          <a:xfrm flipH="1">
            <a:off x="8276954" y="4728472"/>
            <a:ext cx="157277" cy="182899"/>
          </a:xfrm>
          <a:custGeom>
            <a:avLst/>
            <a:gdLst/>
            <a:ahLst/>
            <a:cxnLst/>
            <a:rect l="l" t="t" r="r" b="b"/>
            <a:pathLst>
              <a:path w="3434" h="3993" extrusionOk="0">
                <a:moveTo>
                  <a:pt x="3434" y="0"/>
                </a:moveTo>
                <a:lnTo>
                  <a:pt x="1" y="2006"/>
                </a:lnTo>
                <a:lnTo>
                  <a:pt x="3434" y="3993"/>
                </a:lnTo>
                <a:lnTo>
                  <a:pt x="343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673AAB7-F049-5A79-B1BB-66EC5C824E62}"/>
              </a:ext>
            </a:extLst>
          </p:cNvPr>
          <p:cNvSpPr txBox="1"/>
          <p:nvPr/>
        </p:nvSpPr>
        <p:spPr>
          <a:xfrm>
            <a:off x="1" y="-65527"/>
            <a:ext cx="812652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Ami R" panose="02030504000101010101" pitchFamily="18" charset="-127"/>
                <a:ea typeface="Ami R" panose="02030504000101010101" pitchFamily="18" charset="-127"/>
              </a:rPr>
              <a:t>Predicting Customer Loan Defaults</a:t>
            </a:r>
            <a:r>
              <a:rPr lang="en" sz="3200" b="1" dirty="0">
                <a:solidFill>
                  <a:schemeClr val="bg1"/>
                </a:solidFill>
                <a:latin typeface="Ami R" panose="02030504000101010101" pitchFamily="18" charset="-127"/>
                <a:ea typeface="Ami R" panose="02030504000101010101" pitchFamily="18" charset="-127"/>
              </a:rPr>
              <a:t> </a:t>
            </a:r>
            <a:r>
              <a:rPr lang="en-US" sz="3200" b="1" dirty="0">
                <a:solidFill>
                  <a:schemeClr val="bg1"/>
                </a:solidFill>
                <a:latin typeface="Ami R" panose="02030504000101010101" pitchFamily="18" charset="-127"/>
                <a:ea typeface="Ami R" panose="02030504000101010101" pitchFamily="18" charset="-127"/>
              </a:rPr>
              <a:t>Using AI Algorithms</a:t>
            </a:r>
            <a:endParaRPr lang="en-SG" sz="3200" b="1" dirty="0">
              <a:solidFill>
                <a:schemeClr val="bg1"/>
              </a:solidFill>
              <a:latin typeface="Ami R" panose="02030504000101010101" pitchFamily="18" charset="-127"/>
              <a:ea typeface="Ami R" panose="02030504000101010101" pitchFamily="18" charset="-127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B61E6B9-C121-6D2A-07EA-E3444669FC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775" y="641576"/>
            <a:ext cx="5601482" cy="4096322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accent1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448CA03-6A7D-0B68-D0B5-B1A3508C0F8E}"/>
              </a:ext>
            </a:extLst>
          </p:cNvPr>
          <p:cNvSpPr txBox="1"/>
          <p:nvPr/>
        </p:nvSpPr>
        <p:spPr>
          <a:xfrm>
            <a:off x="5850395" y="1469697"/>
            <a:ext cx="3186350" cy="307777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Loans settled Vs Loan Defaulted</a:t>
            </a:r>
            <a:endParaRPr lang="en-SG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E22232-58E1-2061-AD0A-B2020437ED4D}"/>
              </a:ext>
            </a:extLst>
          </p:cNvPr>
          <p:cNvSpPr txBox="1"/>
          <p:nvPr/>
        </p:nvSpPr>
        <p:spPr>
          <a:xfrm>
            <a:off x="5850395" y="2159500"/>
            <a:ext cx="3186350" cy="138499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50% of those who settled have work experience between 5-15 years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50% of those who defaulted have work experience between 4-15 years</a:t>
            </a:r>
          </a:p>
          <a:p>
            <a:endParaRPr lang="en-SG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140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47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7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7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7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7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7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79" name="Google Shape;4779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79814" y="-978025"/>
            <a:ext cx="2527512" cy="2681250"/>
          </a:xfrm>
          <a:prstGeom prst="rect">
            <a:avLst/>
          </a:prstGeom>
          <a:noFill/>
          <a:ln>
            <a:noFill/>
          </a:ln>
        </p:spPr>
      </p:pic>
      <p:sp>
        <p:nvSpPr>
          <p:cNvPr id="4795" name="Google Shape;4795;p110"/>
          <p:cNvSpPr/>
          <p:nvPr/>
        </p:nvSpPr>
        <p:spPr>
          <a:xfrm>
            <a:off x="7770424" y="4641864"/>
            <a:ext cx="356100" cy="3561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6" name="Google Shape;4796;p110"/>
          <p:cNvSpPr/>
          <p:nvPr/>
        </p:nvSpPr>
        <p:spPr>
          <a:xfrm rot="-5400000">
            <a:off x="7837924" y="4715039"/>
            <a:ext cx="221100" cy="182100"/>
          </a:xfrm>
          <a:prstGeom prst="homePlat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7" name="Google Shape;4797;p110">
            <a:hlinkClick r:id="rId4" action="ppaction://hlinksldjump"/>
          </p:cNvPr>
          <p:cNvSpPr/>
          <p:nvPr/>
        </p:nvSpPr>
        <p:spPr>
          <a:xfrm>
            <a:off x="7770424" y="4641864"/>
            <a:ext cx="356100" cy="3561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8" name="Google Shape;4798;p110">
            <a:hlinkClick r:id="" action="ppaction://hlinkshowjump?jump=previousslide"/>
          </p:cNvPr>
          <p:cNvSpPr/>
          <p:nvPr/>
        </p:nvSpPr>
        <p:spPr>
          <a:xfrm>
            <a:off x="7462717" y="4728472"/>
            <a:ext cx="158147" cy="182899"/>
          </a:xfrm>
          <a:custGeom>
            <a:avLst/>
            <a:gdLst/>
            <a:ahLst/>
            <a:cxnLst/>
            <a:rect l="l" t="t" r="r" b="b"/>
            <a:pathLst>
              <a:path w="3453" h="3993" extrusionOk="0">
                <a:moveTo>
                  <a:pt x="3453" y="0"/>
                </a:moveTo>
                <a:lnTo>
                  <a:pt x="0" y="2006"/>
                </a:lnTo>
                <a:lnTo>
                  <a:pt x="3453" y="3993"/>
                </a:lnTo>
                <a:lnTo>
                  <a:pt x="345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9" name="Google Shape;4799;p110">
            <a:hlinkClick r:id="" action="ppaction://hlinkshowjump?jump=nextslide"/>
          </p:cNvPr>
          <p:cNvSpPr/>
          <p:nvPr/>
        </p:nvSpPr>
        <p:spPr>
          <a:xfrm flipH="1">
            <a:off x="8276954" y="4728472"/>
            <a:ext cx="157277" cy="182899"/>
          </a:xfrm>
          <a:custGeom>
            <a:avLst/>
            <a:gdLst/>
            <a:ahLst/>
            <a:cxnLst/>
            <a:rect l="l" t="t" r="r" b="b"/>
            <a:pathLst>
              <a:path w="3434" h="3993" extrusionOk="0">
                <a:moveTo>
                  <a:pt x="3434" y="0"/>
                </a:moveTo>
                <a:lnTo>
                  <a:pt x="1" y="2006"/>
                </a:lnTo>
                <a:lnTo>
                  <a:pt x="3434" y="3993"/>
                </a:lnTo>
                <a:lnTo>
                  <a:pt x="343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673AAB7-F049-5A79-B1BB-66EC5C824E62}"/>
              </a:ext>
            </a:extLst>
          </p:cNvPr>
          <p:cNvSpPr txBox="1"/>
          <p:nvPr/>
        </p:nvSpPr>
        <p:spPr>
          <a:xfrm>
            <a:off x="1" y="-65527"/>
            <a:ext cx="812652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Ami R" panose="02030504000101010101" pitchFamily="18" charset="-127"/>
                <a:ea typeface="Ami R" panose="02030504000101010101" pitchFamily="18" charset="-127"/>
              </a:rPr>
              <a:t>Predicting Customer Loan Defaults</a:t>
            </a:r>
            <a:r>
              <a:rPr lang="en" sz="3200" b="1" dirty="0">
                <a:solidFill>
                  <a:schemeClr val="bg1"/>
                </a:solidFill>
                <a:latin typeface="Ami R" panose="02030504000101010101" pitchFamily="18" charset="-127"/>
                <a:ea typeface="Ami R" panose="02030504000101010101" pitchFamily="18" charset="-127"/>
              </a:rPr>
              <a:t> </a:t>
            </a:r>
            <a:r>
              <a:rPr lang="en-US" sz="3200" b="1" dirty="0">
                <a:solidFill>
                  <a:schemeClr val="bg1"/>
                </a:solidFill>
                <a:latin typeface="Ami R" panose="02030504000101010101" pitchFamily="18" charset="-127"/>
                <a:ea typeface="Ami R" panose="02030504000101010101" pitchFamily="18" charset="-127"/>
              </a:rPr>
              <a:t>Using AI Algorithms</a:t>
            </a:r>
            <a:endParaRPr lang="en-SG" sz="3200" b="1" dirty="0">
              <a:solidFill>
                <a:schemeClr val="bg1"/>
              </a:solidFill>
              <a:latin typeface="Ami R" panose="02030504000101010101" pitchFamily="18" charset="-127"/>
              <a:ea typeface="Ami R" panose="02030504000101010101" pitchFamily="18" charset="-127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EC1D33-A60C-2808-3B8F-5EF8919A5B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45458"/>
            <a:ext cx="5540822" cy="402486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accent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A78C377-55B4-9BC9-55E7-DCB3720891C2}"/>
              </a:ext>
            </a:extLst>
          </p:cNvPr>
          <p:cNvSpPr txBox="1"/>
          <p:nvPr/>
        </p:nvSpPr>
        <p:spPr>
          <a:xfrm>
            <a:off x="5857875" y="771525"/>
            <a:ext cx="3186350" cy="307777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Loans settled Vs Loan Defaulted</a:t>
            </a:r>
            <a:endParaRPr lang="en-SG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C6FE14-6D42-2E43-01E3-CA5FD0F27761}"/>
              </a:ext>
            </a:extLst>
          </p:cNvPr>
          <p:cNvSpPr txBox="1"/>
          <p:nvPr/>
        </p:nvSpPr>
        <p:spPr>
          <a:xfrm>
            <a:off x="5857875" y="1266825"/>
            <a:ext cx="3186350" cy="2677656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150k customers without cars settled their loans and 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20k customers without cars defaulted their loans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60k customers with cars settled their loans and 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6k customers with cars defaulted their loans</a:t>
            </a:r>
          </a:p>
          <a:p>
            <a:endParaRPr lang="en-SG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0299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47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7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7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7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7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7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79" name="Google Shape;4779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79814" y="-978025"/>
            <a:ext cx="2527512" cy="2681250"/>
          </a:xfrm>
          <a:prstGeom prst="rect">
            <a:avLst/>
          </a:prstGeom>
          <a:noFill/>
          <a:ln>
            <a:noFill/>
          </a:ln>
        </p:spPr>
      </p:pic>
      <p:sp>
        <p:nvSpPr>
          <p:cNvPr id="4795" name="Google Shape;4795;p110"/>
          <p:cNvSpPr/>
          <p:nvPr/>
        </p:nvSpPr>
        <p:spPr>
          <a:xfrm>
            <a:off x="7770424" y="4641864"/>
            <a:ext cx="356100" cy="3561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6" name="Google Shape;4796;p110"/>
          <p:cNvSpPr/>
          <p:nvPr/>
        </p:nvSpPr>
        <p:spPr>
          <a:xfrm rot="-5400000">
            <a:off x="7837924" y="4715039"/>
            <a:ext cx="221100" cy="182100"/>
          </a:xfrm>
          <a:prstGeom prst="homePlat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7" name="Google Shape;4797;p110">
            <a:hlinkClick r:id="rId4" action="ppaction://hlinksldjump"/>
          </p:cNvPr>
          <p:cNvSpPr/>
          <p:nvPr/>
        </p:nvSpPr>
        <p:spPr>
          <a:xfrm>
            <a:off x="7770424" y="4641864"/>
            <a:ext cx="356100" cy="3561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8" name="Google Shape;4798;p110">
            <a:hlinkClick r:id="" action="ppaction://hlinkshowjump?jump=previousslide"/>
          </p:cNvPr>
          <p:cNvSpPr/>
          <p:nvPr/>
        </p:nvSpPr>
        <p:spPr>
          <a:xfrm>
            <a:off x="7462717" y="4728472"/>
            <a:ext cx="158147" cy="182899"/>
          </a:xfrm>
          <a:custGeom>
            <a:avLst/>
            <a:gdLst/>
            <a:ahLst/>
            <a:cxnLst/>
            <a:rect l="l" t="t" r="r" b="b"/>
            <a:pathLst>
              <a:path w="3453" h="3993" extrusionOk="0">
                <a:moveTo>
                  <a:pt x="3453" y="0"/>
                </a:moveTo>
                <a:lnTo>
                  <a:pt x="0" y="2006"/>
                </a:lnTo>
                <a:lnTo>
                  <a:pt x="3453" y="3993"/>
                </a:lnTo>
                <a:lnTo>
                  <a:pt x="345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9" name="Google Shape;4799;p110">
            <a:hlinkClick r:id="" action="ppaction://hlinkshowjump?jump=nextslide"/>
          </p:cNvPr>
          <p:cNvSpPr/>
          <p:nvPr/>
        </p:nvSpPr>
        <p:spPr>
          <a:xfrm flipH="1">
            <a:off x="8276954" y="4728472"/>
            <a:ext cx="157277" cy="182899"/>
          </a:xfrm>
          <a:custGeom>
            <a:avLst/>
            <a:gdLst/>
            <a:ahLst/>
            <a:cxnLst/>
            <a:rect l="l" t="t" r="r" b="b"/>
            <a:pathLst>
              <a:path w="3434" h="3993" extrusionOk="0">
                <a:moveTo>
                  <a:pt x="3434" y="0"/>
                </a:moveTo>
                <a:lnTo>
                  <a:pt x="1" y="2006"/>
                </a:lnTo>
                <a:lnTo>
                  <a:pt x="3434" y="3993"/>
                </a:lnTo>
                <a:lnTo>
                  <a:pt x="343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673AAB7-F049-5A79-B1BB-66EC5C824E62}"/>
              </a:ext>
            </a:extLst>
          </p:cNvPr>
          <p:cNvSpPr txBox="1"/>
          <p:nvPr/>
        </p:nvSpPr>
        <p:spPr>
          <a:xfrm>
            <a:off x="1" y="-65527"/>
            <a:ext cx="812652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Ami R" panose="02030504000101010101" pitchFamily="18" charset="-127"/>
                <a:ea typeface="Ami R" panose="02030504000101010101" pitchFamily="18" charset="-127"/>
              </a:rPr>
              <a:t>Predicting Customer Loan Defaults</a:t>
            </a:r>
            <a:r>
              <a:rPr lang="en" sz="3200" b="1" dirty="0">
                <a:solidFill>
                  <a:schemeClr val="bg1"/>
                </a:solidFill>
                <a:latin typeface="Ami R" panose="02030504000101010101" pitchFamily="18" charset="-127"/>
                <a:ea typeface="Ami R" panose="02030504000101010101" pitchFamily="18" charset="-127"/>
              </a:rPr>
              <a:t> </a:t>
            </a:r>
            <a:r>
              <a:rPr lang="en-US" sz="3200" b="1" dirty="0">
                <a:solidFill>
                  <a:schemeClr val="bg1"/>
                </a:solidFill>
                <a:latin typeface="Ami R" panose="02030504000101010101" pitchFamily="18" charset="-127"/>
                <a:ea typeface="Ami R" panose="02030504000101010101" pitchFamily="18" charset="-127"/>
              </a:rPr>
              <a:t>Using AI Algorithms</a:t>
            </a:r>
            <a:endParaRPr lang="en-SG" sz="3200" b="1" dirty="0">
              <a:solidFill>
                <a:schemeClr val="bg1"/>
              </a:solidFill>
              <a:latin typeface="Ami R" panose="02030504000101010101" pitchFamily="18" charset="-127"/>
              <a:ea typeface="Ami R" panose="02030504000101010101" pitchFamily="18" charset="-127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014FC79-CCD2-1D9E-DC64-82AE0F684D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729" y="721974"/>
            <a:ext cx="5727975" cy="4174491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accent1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56120A9-F485-F8A5-43A7-DC6C37ED3A60}"/>
              </a:ext>
            </a:extLst>
          </p:cNvPr>
          <p:cNvSpPr txBox="1"/>
          <p:nvPr/>
        </p:nvSpPr>
        <p:spPr>
          <a:xfrm>
            <a:off x="5857875" y="771525"/>
            <a:ext cx="3186350" cy="307777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Loans settled Vs Loan Defaulted</a:t>
            </a:r>
            <a:endParaRPr lang="en-SG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B79DAA5-514E-8DA4-2979-0C382DB0EBA2}"/>
              </a:ext>
            </a:extLst>
          </p:cNvPr>
          <p:cNvSpPr txBox="1"/>
          <p:nvPr/>
        </p:nvSpPr>
        <p:spPr>
          <a:xfrm>
            <a:off x="5957650" y="1343025"/>
            <a:ext cx="3186350" cy="1815882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195k singles settled their loans and 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25k singles defaulted their loans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20k married, settled their loans and 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3k married, defaulted their loans</a:t>
            </a:r>
          </a:p>
          <a:p>
            <a:endParaRPr lang="en-SG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7122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47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7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7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7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7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7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79" name="Google Shape;4779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79814" y="-978025"/>
            <a:ext cx="2527512" cy="2681250"/>
          </a:xfrm>
          <a:prstGeom prst="rect">
            <a:avLst/>
          </a:prstGeom>
          <a:noFill/>
          <a:ln>
            <a:noFill/>
          </a:ln>
        </p:spPr>
      </p:pic>
      <p:sp>
        <p:nvSpPr>
          <p:cNvPr id="4795" name="Google Shape;4795;p110"/>
          <p:cNvSpPr/>
          <p:nvPr/>
        </p:nvSpPr>
        <p:spPr>
          <a:xfrm>
            <a:off x="7770424" y="4641864"/>
            <a:ext cx="356100" cy="3561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6" name="Google Shape;4796;p110"/>
          <p:cNvSpPr/>
          <p:nvPr/>
        </p:nvSpPr>
        <p:spPr>
          <a:xfrm rot="-5400000">
            <a:off x="7837924" y="4715039"/>
            <a:ext cx="221100" cy="182100"/>
          </a:xfrm>
          <a:prstGeom prst="homePlat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7" name="Google Shape;4797;p110">
            <a:hlinkClick r:id="rId4" action="ppaction://hlinksldjump"/>
          </p:cNvPr>
          <p:cNvSpPr/>
          <p:nvPr/>
        </p:nvSpPr>
        <p:spPr>
          <a:xfrm>
            <a:off x="7770424" y="4641864"/>
            <a:ext cx="356100" cy="3561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8" name="Google Shape;4798;p110">
            <a:hlinkClick r:id="" action="ppaction://hlinkshowjump?jump=previousslide"/>
          </p:cNvPr>
          <p:cNvSpPr/>
          <p:nvPr/>
        </p:nvSpPr>
        <p:spPr>
          <a:xfrm>
            <a:off x="7462717" y="4728472"/>
            <a:ext cx="158147" cy="182899"/>
          </a:xfrm>
          <a:custGeom>
            <a:avLst/>
            <a:gdLst/>
            <a:ahLst/>
            <a:cxnLst/>
            <a:rect l="l" t="t" r="r" b="b"/>
            <a:pathLst>
              <a:path w="3453" h="3993" extrusionOk="0">
                <a:moveTo>
                  <a:pt x="3453" y="0"/>
                </a:moveTo>
                <a:lnTo>
                  <a:pt x="0" y="2006"/>
                </a:lnTo>
                <a:lnTo>
                  <a:pt x="3453" y="3993"/>
                </a:lnTo>
                <a:lnTo>
                  <a:pt x="345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9" name="Google Shape;4799;p110">
            <a:hlinkClick r:id="" action="ppaction://hlinkshowjump?jump=nextslide"/>
          </p:cNvPr>
          <p:cNvSpPr/>
          <p:nvPr/>
        </p:nvSpPr>
        <p:spPr>
          <a:xfrm flipH="1">
            <a:off x="8276954" y="4728472"/>
            <a:ext cx="157277" cy="182899"/>
          </a:xfrm>
          <a:custGeom>
            <a:avLst/>
            <a:gdLst/>
            <a:ahLst/>
            <a:cxnLst/>
            <a:rect l="l" t="t" r="r" b="b"/>
            <a:pathLst>
              <a:path w="3434" h="3993" extrusionOk="0">
                <a:moveTo>
                  <a:pt x="3434" y="0"/>
                </a:moveTo>
                <a:lnTo>
                  <a:pt x="1" y="2006"/>
                </a:lnTo>
                <a:lnTo>
                  <a:pt x="3434" y="3993"/>
                </a:lnTo>
                <a:lnTo>
                  <a:pt x="343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673AAB7-F049-5A79-B1BB-66EC5C824E62}"/>
              </a:ext>
            </a:extLst>
          </p:cNvPr>
          <p:cNvSpPr txBox="1"/>
          <p:nvPr/>
        </p:nvSpPr>
        <p:spPr>
          <a:xfrm>
            <a:off x="1" y="-65527"/>
            <a:ext cx="812652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Ami R" panose="02030504000101010101" pitchFamily="18" charset="-127"/>
                <a:ea typeface="Ami R" panose="02030504000101010101" pitchFamily="18" charset="-127"/>
              </a:rPr>
              <a:t>Predicting Customer Loan Defaults</a:t>
            </a:r>
            <a:r>
              <a:rPr lang="en" sz="3200" b="1" dirty="0">
                <a:solidFill>
                  <a:schemeClr val="bg1"/>
                </a:solidFill>
                <a:latin typeface="Ami R" panose="02030504000101010101" pitchFamily="18" charset="-127"/>
                <a:ea typeface="Ami R" panose="02030504000101010101" pitchFamily="18" charset="-127"/>
              </a:rPr>
              <a:t> </a:t>
            </a:r>
            <a:r>
              <a:rPr lang="en-US" sz="3200" b="1" dirty="0">
                <a:solidFill>
                  <a:schemeClr val="bg1"/>
                </a:solidFill>
                <a:latin typeface="Ami R" panose="02030504000101010101" pitchFamily="18" charset="-127"/>
                <a:ea typeface="Ami R" panose="02030504000101010101" pitchFamily="18" charset="-127"/>
              </a:rPr>
              <a:t>Using AI Algorithms</a:t>
            </a:r>
            <a:endParaRPr lang="en-SG" sz="3200" b="1" dirty="0">
              <a:solidFill>
                <a:schemeClr val="bg1"/>
              </a:solidFill>
              <a:latin typeface="Ami R" panose="02030504000101010101" pitchFamily="18" charset="-127"/>
              <a:ea typeface="Ami R" panose="02030504000101010101" pitchFamily="18" charset="-127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B78E166-3384-6DA7-2DED-8ED0A1F477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109" y="462116"/>
            <a:ext cx="4995032" cy="4041058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accent1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104388C-5C0C-FB9E-5511-3374388F5E60}"/>
              </a:ext>
            </a:extLst>
          </p:cNvPr>
          <p:cNvSpPr txBox="1"/>
          <p:nvPr/>
        </p:nvSpPr>
        <p:spPr>
          <a:xfrm>
            <a:off x="5495925" y="901898"/>
            <a:ext cx="3186350" cy="307777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Loans settled Vs Loan Defaulted</a:t>
            </a:r>
            <a:endParaRPr lang="en-SG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7126DE-165D-70DE-5FA2-C865053621B9}"/>
              </a:ext>
            </a:extLst>
          </p:cNvPr>
          <p:cNvSpPr txBox="1"/>
          <p:nvPr/>
        </p:nvSpPr>
        <p:spPr>
          <a:xfrm>
            <a:off x="5495925" y="1359098"/>
            <a:ext cx="2943225" cy="203132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50% of homeless people with current job experience between 4-9 years, settled their loans 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50% of homeless people with    current job experience between 3-10 years, defaulted their loans</a:t>
            </a:r>
          </a:p>
          <a:p>
            <a:pPr marL="342900" indent="-342900">
              <a:buAutoNum type="arabicPeriod"/>
            </a:pPr>
            <a:endParaRPr lang="en-SG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3763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47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7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7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7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7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7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61F4BBA-CE0D-0544-B790-CAAD8E066F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380" y="269160"/>
            <a:ext cx="7728416" cy="4605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0469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2638093-EB06-E2C7-8486-19C1F49FD9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3392" y="375757"/>
            <a:ext cx="3219899" cy="468695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5408BD3-24F0-D616-E622-B91624A67FC1}"/>
              </a:ext>
            </a:extLst>
          </p:cNvPr>
          <p:cNvSpPr txBox="1"/>
          <p:nvPr/>
        </p:nvSpPr>
        <p:spPr>
          <a:xfrm rot="16200000">
            <a:off x="999338" y="1679511"/>
            <a:ext cx="31863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District wise Information </a:t>
            </a:r>
            <a:endParaRPr lang="en-SG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84780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54" name="Google Shape;4954;p113"/>
          <p:cNvGrpSpPr/>
          <p:nvPr/>
        </p:nvGrpSpPr>
        <p:grpSpPr>
          <a:xfrm>
            <a:off x="3593851" y="1654926"/>
            <a:ext cx="4631841" cy="2354952"/>
            <a:chOff x="238125" y="1038125"/>
            <a:chExt cx="7146800" cy="3633625"/>
          </a:xfrm>
        </p:grpSpPr>
        <p:sp>
          <p:nvSpPr>
            <p:cNvPr id="4955" name="Google Shape;4955;p113"/>
            <p:cNvSpPr/>
            <p:nvPr/>
          </p:nvSpPr>
          <p:spPr>
            <a:xfrm>
              <a:off x="6256150" y="378037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6" name="Google Shape;4956;p113"/>
            <p:cNvSpPr/>
            <p:nvPr/>
          </p:nvSpPr>
          <p:spPr>
            <a:xfrm>
              <a:off x="6256150" y="3856775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4" y="2129"/>
                    <a:pt x="1070" y="2129"/>
                  </a:cubicBezTo>
                  <a:cubicBezTo>
                    <a:pt x="1331" y="2129"/>
                    <a:pt x="1597" y="2032"/>
                    <a:pt x="1813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7" name="Google Shape;4957;p113"/>
            <p:cNvSpPr/>
            <p:nvPr/>
          </p:nvSpPr>
          <p:spPr>
            <a:xfrm>
              <a:off x="6256150" y="393280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7" y="2039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8" name="Google Shape;4958;p113"/>
            <p:cNvSpPr/>
            <p:nvPr/>
          </p:nvSpPr>
          <p:spPr>
            <a:xfrm>
              <a:off x="6332350" y="385677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9" name="Google Shape;4959;p113"/>
            <p:cNvSpPr/>
            <p:nvPr/>
          </p:nvSpPr>
          <p:spPr>
            <a:xfrm>
              <a:off x="6332350" y="39328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39"/>
                    <a:pt x="1813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0" name="Google Shape;4960;p113"/>
            <p:cNvSpPr/>
            <p:nvPr/>
          </p:nvSpPr>
          <p:spPr>
            <a:xfrm>
              <a:off x="6408350" y="385677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4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1" name="Google Shape;4961;p113"/>
            <p:cNvSpPr/>
            <p:nvPr/>
          </p:nvSpPr>
          <p:spPr>
            <a:xfrm>
              <a:off x="6408350" y="39328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2" name="Google Shape;4962;p113"/>
            <p:cNvSpPr/>
            <p:nvPr/>
          </p:nvSpPr>
          <p:spPr>
            <a:xfrm>
              <a:off x="6408350" y="40852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97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3" name="Google Shape;4963;p113"/>
            <p:cNvSpPr/>
            <p:nvPr/>
          </p:nvSpPr>
          <p:spPr>
            <a:xfrm>
              <a:off x="6484575" y="385677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4" name="Google Shape;4964;p113"/>
            <p:cNvSpPr/>
            <p:nvPr/>
          </p:nvSpPr>
          <p:spPr>
            <a:xfrm>
              <a:off x="6484575" y="39328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5" name="Google Shape;4965;p113"/>
            <p:cNvSpPr/>
            <p:nvPr/>
          </p:nvSpPr>
          <p:spPr>
            <a:xfrm>
              <a:off x="6484575" y="4161425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6" name="Google Shape;4966;p113"/>
            <p:cNvSpPr/>
            <p:nvPr/>
          </p:nvSpPr>
          <p:spPr>
            <a:xfrm>
              <a:off x="6484575" y="40852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96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7" name="Google Shape;4967;p113"/>
            <p:cNvSpPr/>
            <p:nvPr/>
          </p:nvSpPr>
          <p:spPr>
            <a:xfrm>
              <a:off x="6484575" y="4009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8" name="Google Shape;4968;p113"/>
            <p:cNvSpPr/>
            <p:nvPr/>
          </p:nvSpPr>
          <p:spPr>
            <a:xfrm>
              <a:off x="6638425" y="385677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9" name="Google Shape;4969;p113"/>
            <p:cNvSpPr/>
            <p:nvPr/>
          </p:nvSpPr>
          <p:spPr>
            <a:xfrm>
              <a:off x="6638425" y="39328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0" name="Google Shape;4970;p113"/>
            <p:cNvSpPr/>
            <p:nvPr/>
          </p:nvSpPr>
          <p:spPr>
            <a:xfrm>
              <a:off x="6638425" y="4161425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6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1" name="Google Shape;4971;p113"/>
            <p:cNvSpPr/>
            <p:nvPr/>
          </p:nvSpPr>
          <p:spPr>
            <a:xfrm>
              <a:off x="6638425" y="40852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96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2" name="Google Shape;4972;p113"/>
            <p:cNvSpPr/>
            <p:nvPr/>
          </p:nvSpPr>
          <p:spPr>
            <a:xfrm>
              <a:off x="6638425" y="4009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10"/>
                    <a:pt x="530" y="2134"/>
                    <a:pt x="1078" y="2134"/>
                  </a:cubicBezTo>
                  <a:cubicBezTo>
                    <a:pt x="1340" y="2134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3" name="Google Shape;4973;p113"/>
            <p:cNvSpPr/>
            <p:nvPr/>
          </p:nvSpPr>
          <p:spPr>
            <a:xfrm>
              <a:off x="6715450" y="39328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4" name="Google Shape;4974;p113"/>
            <p:cNvSpPr/>
            <p:nvPr/>
          </p:nvSpPr>
          <p:spPr>
            <a:xfrm>
              <a:off x="6715450" y="40852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88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5" name="Google Shape;4975;p113"/>
            <p:cNvSpPr/>
            <p:nvPr/>
          </p:nvSpPr>
          <p:spPr>
            <a:xfrm>
              <a:off x="6715450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6" name="Google Shape;4976;p113"/>
            <p:cNvSpPr/>
            <p:nvPr/>
          </p:nvSpPr>
          <p:spPr>
            <a:xfrm>
              <a:off x="6408350" y="4009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10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7" name="Google Shape;4977;p113"/>
            <p:cNvSpPr/>
            <p:nvPr/>
          </p:nvSpPr>
          <p:spPr>
            <a:xfrm>
              <a:off x="6332350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8" name="Google Shape;4978;p113"/>
            <p:cNvSpPr/>
            <p:nvPr/>
          </p:nvSpPr>
          <p:spPr>
            <a:xfrm>
              <a:off x="6256150" y="4009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10"/>
                    <a:pt x="525" y="2134"/>
                    <a:pt x="1071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9" name="Google Shape;4979;p113"/>
            <p:cNvSpPr/>
            <p:nvPr/>
          </p:nvSpPr>
          <p:spPr>
            <a:xfrm>
              <a:off x="5951475" y="39328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39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0" name="Google Shape;4980;p113"/>
            <p:cNvSpPr/>
            <p:nvPr/>
          </p:nvSpPr>
          <p:spPr>
            <a:xfrm>
              <a:off x="5951475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1" name="Google Shape;4981;p113"/>
            <p:cNvSpPr/>
            <p:nvPr/>
          </p:nvSpPr>
          <p:spPr>
            <a:xfrm>
              <a:off x="6027500" y="385677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3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4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1" y="1814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2" name="Google Shape;4982;p113"/>
            <p:cNvSpPr/>
            <p:nvPr/>
          </p:nvSpPr>
          <p:spPr>
            <a:xfrm>
              <a:off x="6027500" y="39328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55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3" name="Google Shape;4983;p113"/>
            <p:cNvSpPr/>
            <p:nvPr/>
          </p:nvSpPr>
          <p:spPr>
            <a:xfrm>
              <a:off x="6027500" y="4009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10"/>
                    <a:pt x="529" y="2134"/>
                    <a:pt x="1078" y="2134"/>
                  </a:cubicBezTo>
                  <a:cubicBezTo>
                    <a:pt x="1340" y="2134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4" name="Google Shape;4984;p113"/>
            <p:cNvSpPr/>
            <p:nvPr/>
          </p:nvSpPr>
          <p:spPr>
            <a:xfrm>
              <a:off x="6103700" y="3780375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66" y="0"/>
                  </a:moveTo>
                  <a:cubicBezTo>
                    <a:pt x="481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2" y="2139"/>
                    <a:pt x="1611" y="2040"/>
                    <a:pt x="1830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5" name="Google Shape;4985;p113"/>
            <p:cNvSpPr/>
            <p:nvPr/>
          </p:nvSpPr>
          <p:spPr>
            <a:xfrm>
              <a:off x="6103700" y="3856775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8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6" name="Google Shape;4986;p113"/>
            <p:cNvSpPr/>
            <p:nvPr/>
          </p:nvSpPr>
          <p:spPr>
            <a:xfrm>
              <a:off x="6103700" y="3932800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66" y="0"/>
                  </a:moveTo>
                  <a:cubicBezTo>
                    <a:pt x="481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8" y="2139"/>
                    <a:pt x="1605" y="2041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7" name="Google Shape;4987;p113"/>
            <p:cNvSpPr/>
            <p:nvPr/>
          </p:nvSpPr>
          <p:spPr>
            <a:xfrm>
              <a:off x="6103700" y="4009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10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8" name="Google Shape;4988;p113"/>
            <p:cNvSpPr/>
            <p:nvPr/>
          </p:nvSpPr>
          <p:spPr>
            <a:xfrm>
              <a:off x="6179925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9" name="Google Shape;4989;p113"/>
            <p:cNvSpPr/>
            <p:nvPr/>
          </p:nvSpPr>
          <p:spPr>
            <a:xfrm>
              <a:off x="6179925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0" name="Google Shape;4990;p113"/>
            <p:cNvSpPr/>
            <p:nvPr/>
          </p:nvSpPr>
          <p:spPr>
            <a:xfrm>
              <a:off x="6179925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1" name="Google Shape;4991;p113"/>
            <p:cNvSpPr/>
            <p:nvPr/>
          </p:nvSpPr>
          <p:spPr>
            <a:xfrm>
              <a:off x="6179925" y="39328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2" name="Google Shape;4992;p113"/>
            <p:cNvSpPr/>
            <p:nvPr/>
          </p:nvSpPr>
          <p:spPr>
            <a:xfrm>
              <a:off x="6179925" y="385677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3" name="Google Shape;4993;p113"/>
            <p:cNvSpPr/>
            <p:nvPr/>
          </p:nvSpPr>
          <p:spPr>
            <a:xfrm>
              <a:off x="7170300" y="378037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4" name="Google Shape;4994;p113"/>
            <p:cNvSpPr/>
            <p:nvPr/>
          </p:nvSpPr>
          <p:spPr>
            <a:xfrm>
              <a:off x="6865650" y="3856775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5" name="Google Shape;4995;p113"/>
            <p:cNvSpPr/>
            <p:nvPr/>
          </p:nvSpPr>
          <p:spPr>
            <a:xfrm>
              <a:off x="6865650" y="378037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6" name="Google Shape;4996;p113"/>
            <p:cNvSpPr/>
            <p:nvPr/>
          </p:nvSpPr>
          <p:spPr>
            <a:xfrm>
              <a:off x="6941850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7" name="Google Shape;4997;p113"/>
            <p:cNvSpPr/>
            <p:nvPr/>
          </p:nvSpPr>
          <p:spPr>
            <a:xfrm>
              <a:off x="6789225" y="36279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6" y="1154"/>
                    <a:pt x="2017" y="8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8" name="Google Shape;4998;p113"/>
            <p:cNvSpPr/>
            <p:nvPr/>
          </p:nvSpPr>
          <p:spPr>
            <a:xfrm>
              <a:off x="663700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9" name="Google Shape;4999;p113"/>
            <p:cNvSpPr/>
            <p:nvPr/>
          </p:nvSpPr>
          <p:spPr>
            <a:xfrm>
              <a:off x="6256150" y="33995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1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0" name="Google Shape;5000;p113"/>
            <p:cNvSpPr/>
            <p:nvPr/>
          </p:nvSpPr>
          <p:spPr>
            <a:xfrm>
              <a:off x="6484575" y="355192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1" name="Google Shape;5001;p113"/>
            <p:cNvSpPr/>
            <p:nvPr/>
          </p:nvSpPr>
          <p:spPr>
            <a:xfrm>
              <a:off x="6484575" y="34757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2" name="Google Shape;5002;p113"/>
            <p:cNvSpPr/>
            <p:nvPr/>
          </p:nvSpPr>
          <p:spPr>
            <a:xfrm>
              <a:off x="6408350" y="355192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4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3" name="Google Shape;5003;p113"/>
            <p:cNvSpPr/>
            <p:nvPr/>
          </p:nvSpPr>
          <p:spPr>
            <a:xfrm>
              <a:off x="6408350" y="34757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4" name="Google Shape;5004;p113"/>
            <p:cNvSpPr/>
            <p:nvPr/>
          </p:nvSpPr>
          <p:spPr>
            <a:xfrm>
              <a:off x="633235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5" name="Google Shape;5005;p113"/>
            <p:cNvSpPr/>
            <p:nvPr/>
          </p:nvSpPr>
          <p:spPr>
            <a:xfrm>
              <a:off x="6332350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6" name="Google Shape;5006;p113"/>
            <p:cNvSpPr/>
            <p:nvPr/>
          </p:nvSpPr>
          <p:spPr>
            <a:xfrm>
              <a:off x="7094075" y="42374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96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7" name="Google Shape;5007;p113"/>
            <p:cNvSpPr/>
            <p:nvPr/>
          </p:nvSpPr>
          <p:spPr>
            <a:xfrm>
              <a:off x="7017875" y="438987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1"/>
                  </a:cubicBezTo>
                  <a:cubicBezTo>
                    <a:pt x="2496" y="1147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8" name="Google Shape;5008;p113"/>
            <p:cNvSpPr/>
            <p:nvPr/>
          </p:nvSpPr>
          <p:spPr>
            <a:xfrm>
              <a:off x="7017875" y="43136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39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9" name="Google Shape;5009;p113"/>
            <p:cNvSpPr/>
            <p:nvPr/>
          </p:nvSpPr>
          <p:spPr>
            <a:xfrm>
              <a:off x="6941850" y="43898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0" name="Google Shape;5010;p113"/>
            <p:cNvSpPr/>
            <p:nvPr/>
          </p:nvSpPr>
          <p:spPr>
            <a:xfrm>
              <a:off x="6484575" y="43898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96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1" name="Google Shape;5011;p113"/>
            <p:cNvSpPr/>
            <p:nvPr/>
          </p:nvSpPr>
          <p:spPr>
            <a:xfrm>
              <a:off x="6560800" y="42374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4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2" name="Google Shape;5012;p113"/>
            <p:cNvSpPr/>
            <p:nvPr/>
          </p:nvSpPr>
          <p:spPr>
            <a:xfrm>
              <a:off x="6560800" y="4161425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3" name="Google Shape;5013;p113"/>
            <p:cNvSpPr/>
            <p:nvPr/>
          </p:nvSpPr>
          <p:spPr>
            <a:xfrm>
              <a:off x="6560800" y="40852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4" name="Google Shape;5014;p113"/>
            <p:cNvSpPr/>
            <p:nvPr/>
          </p:nvSpPr>
          <p:spPr>
            <a:xfrm>
              <a:off x="6560800" y="4009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5" name="Google Shape;5015;p113"/>
            <p:cNvSpPr/>
            <p:nvPr/>
          </p:nvSpPr>
          <p:spPr>
            <a:xfrm>
              <a:off x="6560800" y="393280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6" name="Google Shape;5016;p113"/>
            <p:cNvSpPr/>
            <p:nvPr/>
          </p:nvSpPr>
          <p:spPr>
            <a:xfrm>
              <a:off x="6560800" y="3856775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7" name="Google Shape;5017;p113"/>
            <p:cNvSpPr/>
            <p:nvPr/>
          </p:nvSpPr>
          <p:spPr>
            <a:xfrm>
              <a:off x="6560800" y="378037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8" name="Google Shape;5018;p113"/>
            <p:cNvSpPr/>
            <p:nvPr/>
          </p:nvSpPr>
          <p:spPr>
            <a:xfrm>
              <a:off x="6484575" y="42374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2" y="1821"/>
                  </a:cubicBezTo>
                  <a:cubicBezTo>
                    <a:pt x="2496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9" name="Google Shape;5019;p113"/>
            <p:cNvSpPr/>
            <p:nvPr/>
          </p:nvSpPr>
          <p:spPr>
            <a:xfrm>
              <a:off x="6484575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0" name="Google Shape;5020;p113"/>
            <p:cNvSpPr/>
            <p:nvPr/>
          </p:nvSpPr>
          <p:spPr>
            <a:xfrm>
              <a:off x="6484575" y="37041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1" name="Google Shape;5021;p113"/>
            <p:cNvSpPr/>
            <p:nvPr/>
          </p:nvSpPr>
          <p:spPr>
            <a:xfrm>
              <a:off x="6408350" y="42374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2" name="Google Shape;5022;p113"/>
            <p:cNvSpPr/>
            <p:nvPr/>
          </p:nvSpPr>
          <p:spPr>
            <a:xfrm>
              <a:off x="6408350" y="4161425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3" name="Google Shape;5023;p113"/>
            <p:cNvSpPr/>
            <p:nvPr/>
          </p:nvSpPr>
          <p:spPr>
            <a:xfrm>
              <a:off x="6408350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497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4" name="Google Shape;5024;p113"/>
            <p:cNvSpPr/>
            <p:nvPr/>
          </p:nvSpPr>
          <p:spPr>
            <a:xfrm>
              <a:off x="6408350" y="37041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5" name="Google Shape;5025;p113"/>
            <p:cNvSpPr/>
            <p:nvPr/>
          </p:nvSpPr>
          <p:spPr>
            <a:xfrm>
              <a:off x="6332350" y="416142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6" name="Google Shape;5026;p113"/>
            <p:cNvSpPr/>
            <p:nvPr/>
          </p:nvSpPr>
          <p:spPr>
            <a:xfrm>
              <a:off x="6332350" y="40852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7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7" name="Google Shape;5027;p113"/>
            <p:cNvSpPr/>
            <p:nvPr/>
          </p:nvSpPr>
          <p:spPr>
            <a:xfrm>
              <a:off x="6332350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8" name="Google Shape;5028;p113"/>
            <p:cNvSpPr/>
            <p:nvPr/>
          </p:nvSpPr>
          <p:spPr>
            <a:xfrm>
              <a:off x="6332350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9" name="Google Shape;5029;p113"/>
            <p:cNvSpPr/>
            <p:nvPr/>
          </p:nvSpPr>
          <p:spPr>
            <a:xfrm>
              <a:off x="6256150" y="40852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1"/>
                  </a:cubicBezTo>
                  <a:cubicBezTo>
                    <a:pt x="2488" y="1147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0" name="Google Shape;5030;p113"/>
            <p:cNvSpPr/>
            <p:nvPr/>
          </p:nvSpPr>
          <p:spPr>
            <a:xfrm>
              <a:off x="6256150" y="37041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7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1" name="Google Shape;5031;p113"/>
            <p:cNvSpPr/>
            <p:nvPr/>
          </p:nvSpPr>
          <p:spPr>
            <a:xfrm>
              <a:off x="6256150" y="36279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4" y="2137"/>
                    <a:pt x="1070" y="2137"/>
                  </a:cubicBezTo>
                  <a:cubicBezTo>
                    <a:pt x="1331" y="2137"/>
                    <a:pt x="1597" y="2039"/>
                    <a:pt x="1813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2" name="Google Shape;5032;p113"/>
            <p:cNvSpPr/>
            <p:nvPr/>
          </p:nvSpPr>
          <p:spPr>
            <a:xfrm>
              <a:off x="6179925" y="40852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3" name="Google Shape;5033;p113"/>
            <p:cNvSpPr/>
            <p:nvPr/>
          </p:nvSpPr>
          <p:spPr>
            <a:xfrm>
              <a:off x="6179925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4" name="Google Shape;5034;p113"/>
            <p:cNvSpPr/>
            <p:nvPr/>
          </p:nvSpPr>
          <p:spPr>
            <a:xfrm>
              <a:off x="6103700" y="40852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97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5" name="Google Shape;5035;p113"/>
            <p:cNvSpPr/>
            <p:nvPr/>
          </p:nvSpPr>
          <p:spPr>
            <a:xfrm>
              <a:off x="6103700" y="37041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6" name="Google Shape;5036;p113"/>
            <p:cNvSpPr/>
            <p:nvPr/>
          </p:nvSpPr>
          <p:spPr>
            <a:xfrm>
              <a:off x="6027500" y="40852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1"/>
                  </a:cubicBezTo>
                  <a:cubicBezTo>
                    <a:pt x="2496" y="1147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7" name="Google Shape;5037;p113"/>
            <p:cNvSpPr/>
            <p:nvPr/>
          </p:nvSpPr>
          <p:spPr>
            <a:xfrm>
              <a:off x="6027500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30" y="1821"/>
                  </a:cubicBezTo>
                  <a:cubicBezTo>
                    <a:pt x="2496" y="1146"/>
                    <a:pt x="2025" y="0"/>
                    <a:pt x="10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8" name="Google Shape;5038;p113"/>
            <p:cNvSpPr/>
            <p:nvPr/>
          </p:nvSpPr>
          <p:spPr>
            <a:xfrm>
              <a:off x="6027500" y="37041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3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9" name="Google Shape;5039;p113"/>
            <p:cNvSpPr/>
            <p:nvPr/>
          </p:nvSpPr>
          <p:spPr>
            <a:xfrm>
              <a:off x="5951475" y="40852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9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0" name="Google Shape;5040;p113"/>
            <p:cNvSpPr/>
            <p:nvPr/>
          </p:nvSpPr>
          <p:spPr>
            <a:xfrm>
              <a:off x="5951475" y="385677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1" name="Google Shape;5041;p113"/>
            <p:cNvSpPr/>
            <p:nvPr/>
          </p:nvSpPr>
          <p:spPr>
            <a:xfrm>
              <a:off x="5951475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2" name="Google Shape;5042;p113"/>
            <p:cNvSpPr/>
            <p:nvPr/>
          </p:nvSpPr>
          <p:spPr>
            <a:xfrm>
              <a:off x="5875275" y="40852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3" name="Google Shape;5043;p113"/>
            <p:cNvSpPr/>
            <p:nvPr/>
          </p:nvSpPr>
          <p:spPr>
            <a:xfrm>
              <a:off x="5875275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4" name="Google Shape;5044;p113"/>
            <p:cNvSpPr/>
            <p:nvPr/>
          </p:nvSpPr>
          <p:spPr>
            <a:xfrm>
              <a:off x="5875275" y="39328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5" name="Google Shape;5045;p113"/>
            <p:cNvSpPr/>
            <p:nvPr/>
          </p:nvSpPr>
          <p:spPr>
            <a:xfrm>
              <a:off x="5875275" y="385677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6" name="Google Shape;5046;p113"/>
            <p:cNvSpPr/>
            <p:nvPr/>
          </p:nvSpPr>
          <p:spPr>
            <a:xfrm>
              <a:off x="4504050" y="3856775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7" name="Google Shape;5047;p113"/>
            <p:cNvSpPr/>
            <p:nvPr/>
          </p:nvSpPr>
          <p:spPr>
            <a:xfrm>
              <a:off x="4504050" y="378037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8" name="Google Shape;5048;p113"/>
            <p:cNvSpPr/>
            <p:nvPr/>
          </p:nvSpPr>
          <p:spPr>
            <a:xfrm>
              <a:off x="4504050" y="37041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9" name="Google Shape;5049;p113"/>
            <p:cNvSpPr/>
            <p:nvPr/>
          </p:nvSpPr>
          <p:spPr>
            <a:xfrm>
              <a:off x="4427825" y="39328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0" name="Google Shape;5050;p113"/>
            <p:cNvSpPr/>
            <p:nvPr/>
          </p:nvSpPr>
          <p:spPr>
            <a:xfrm>
              <a:off x="4427825" y="3856775"/>
              <a:ext cx="62350" cy="53250"/>
            </a:xfrm>
            <a:custGeom>
              <a:avLst/>
              <a:gdLst/>
              <a:ahLst/>
              <a:cxnLst/>
              <a:rect l="l" t="t" r="r" b="b"/>
              <a:pathLst>
                <a:path w="2494" h="2130" extrusionOk="0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80" y="1"/>
                    <a:pt x="9" y="472"/>
                    <a:pt x="1" y="1066"/>
                  </a:cubicBezTo>
                  <a:cubicBezTo>
                    <a:pt x="1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4"/>
                  </a:cubicBezTo>
                  <a:cubicBezTo>
                    <a:pt x="2494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1" name="Google Shape;5051;p113"/>
            <p:cNvSpPr/>
            <p:nvPr/>
          </p:nvSpPr>
          <p:spPr>
            <a:xfrm>
              <a:off x="4427825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80" y="2137"/>
                  </a:cubicBezTo>
                  <a:cubicBezTo>
                    <a:pt x="1343" y="2137"/>
                    <a:pt x="1612" y="2039"/>
                    <a:pt x="1830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2" name="Google Shape;5052;p113"/>
            <p:cNvSpPr/>
            <p:nvPr/>
          </p:nvSpPr>
          <p:spPr>
            <a:xfrm>
              <a:off x="4351600" y="31710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3" name="Google Shape;5053;p113"/>
            <p:cNvSpPr/>
            <p:nvPr/>
          </p:nvSpPr>
          <p:spPr>
            <a:xfrm>
              <a:off x="4351600" y="32470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4" name="Google Shape;5054;p113"/>
            <p:cNvSpPr/>
            <p:nvPr/>
          </p:nvSpPr>
          <p:spPr>
            <a:xfrm>
              <a:off x="3970950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5" name="Google Shape;5055;p113"/>
            <p:cNvSpPr/>
            <p:nvPr/>
          </p:nvSpPr>
          <p:spPr>
            <a:xfrm>
              <a:off x="3970950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6" name="Google Shape;5056;p113"/>
            <p:cNvSpPr/>
            <p:nvPr/>
          </p:nvSpPr>
          <p:spPr>
            <a:xfrm>
              <a:off x="3970950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7" name="Google Shape;5057;p113"/>
            <p:cNvSpPr/>
            <p:nvPr/>
          </p:nvSpPr>
          <p:spPr>
            <a:xfrm>
              <a:off x="3970950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8" name="Google Shape;5058;p113"/>
            <p:cNvSpPr/>
            <p:nvPr/>
          </p:nvSpPr>
          <p:spPr>
            <a:xfrm>
              <a:off x="3970950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9" name="Google Shape;5059;p113"/>
            <p:cNvSpPr/>
            <p:nvPr/>
          </p:nvSpPr>
          <p:spPr>
            <a:xfrm>
              <a:off x="3970950" y="31710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0" name="Google Shape;5060;p113"/>
            <p:cNvSpPr/>
            <p:nvPr/>
          </p:nvSpPr>
          <p:spPr>
            <a:xfrm>
              <a:off x="3970950" y="32470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1" name="Google Shape;5061;p113"/>
            <p:cNvSpPr/>
            <p:nvPr/>
          </p:nvSpPr>
          <p:spPr>
            <a:xfrm>
              <a:off x="3970950" y="33233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2" name="Google Shape;5062;p113"/>
            <p:cNvSpPr/>
            <p:nvPr/>
          </p:nvSpPr>
          <p:spPr>
            <a:xfrm>
              <a:off x="3970950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3" name="Google Shape;5063;p113"/>
            <p:cNvSpPr/>
            <p:nvPr/>
          </p:nvSpPr>
          <p:spPr>
            <a:xfrm>
              <a:off x="397095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4" name="Google Shape;5064;p113"/>
            <p:cNvSpPr/>
            <p:nvPr/>
          </p:nvSpPr>
          <p:spPr>
            <a:xfrm>
              <a:off x="3970950" y="355192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5" name="Google Shape;5065;p113"/>
            <p:cNvSpPr/>
            <p:nvPr/>
          </p:nvSpPr>
          <p:spPr>
            <a:xfrm>
              <a:off x="3970950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6" name="Google Shape;5066;p113"/>
            <p:cNvSpPr/>
            <p:nvPr/>
          </p:nvSpPr>
          <p:spPr>
            <a:xfrm>
              <a:off x="3970950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7" name="Google Shape;5067;p113"/>
            <p:cNvSpPr/>
            <p:nvPr/>
          </p:nvSpPr>
          <p:spPr>
            <a:xfrm>
              <a:off x="3970950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8" name="Google Shape;5068;p113"/>
            <p:cNvSpPr/>
            <p:nvPr/>
          </p:nvSpPr>
          <p:spPr>
            <a:xfrm>
              <a:off x="3970950" y="385677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9" name="Google Shape;5069;p113"/>
            <p:cNvSpPr/>
            <p:nvPr/>
          </p:nvSpPr>
          <p:spPr>
            <a:xfrm>
              <a:off x="3970950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0" name="Google Shape;5070;p113"/>
            <p:cNvSpPr/>
            <p:nvPr/>
          </p:nvSpPr>
          <p:spPr>
            <a:xfrm>
              <a:off x="4046950" y="27902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1" name="Google Shape;5071;p113"/>
            <p:cNvSpPr/>
            <p:nvPr/>
          </p:nvSpPr>
          <p:spPr>
            <a:xfrm>
              <a:off x="4046950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2" name="Google Shape;5072;p113"/>
            <p:cNvSpPr/>
            <p:nvPr/>
          </p:nvSpPr>
          <p:spPr>
            <a:xfrm>
              <a:off x="4046950" y="29424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3" name="Google Shape;5073;p113"/>
            <p:cNvSpPr/>
            <p:nvPr/>
          </p:nvSpPr>
          <p:spPr>
            <a:xfrm>
              <a:off x="4046950" y="30186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4" name="Google Shape;5074;p113"/>
            <p:cNvSpPr/>
            <p:nvPr/>
          </p:nvSpPr>
          <p:spPr>
            <a:xfrm>
              <a:off x="4046950" y="30948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5" name="Google Shape;5075;p113"/>
            <p:cNvSpPr/>
            <p:nvPr/>
          </p:nvSpPr>
          <p:spPr>
            <a:xfrm>
              <a:off x="4046950" y="317107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6" name="Google Shape;5076;p113"/>
            <p:cNvSpPr/>
            <p:nvPr/>
          </p:nvSpPr>
          <p:spPr>
            <a:xfrm>
              <a:off x="4046950" y="32470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7" name="Google Shape;5077;p113"/>
            <p:cNvSpPr/>
            <p:nvPr/>
          </p:nvSpPr>
          <p:spPr>
            <a:xfrm>
              <a:off x="4046950" y="33233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8" name="Google Shape;5078;p113"/>
            <p:cNvSpPr/>
            <p:nvPr/>
          </p:nvSpPr>
          <p:spPr>
            <a:xfrm>
              <a:off x="4046950" y="33995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9" name="Google Shape;5079;p113"/>
            <p:cNvSpPr/>
            <p:nvPr/>
          </p:nvSpPr>
          <p:spPr>
            <a:xfrm>
              <a:off x="4046950" y="34757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0" name="Google Shape;5080;p113"/>
            <p:cNvSpPr/>
            <p:nvPr/>
          </p:nvSpPr>
          <p:spPr>
            <a:xfrm>
              <a:off x="4046950" y="355192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4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1" name="Google Shape;5081;p113"/>
            <p:cNvSpPr/>
            <p:nvPr/>
          </p:nvSpPr>
          <p:spPr>
            <a:xfrm>
              <a:off x="4046950" y="36279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2" name="Google Shape;5082;p113"/>
            <p:cNvSpPr/>
            <p:nvPr/>
          </p:nvSpPr>
          <p:spPr>
            <a:xfrm>
              <a:off x="4046950" y="37041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3" name="Google Shape;5083;p113"/>
            <p:cNvSpPr/>
            <p:nvPr/>
          </p:nvSpPr>
          <p:spPr>
            <a:xfrm>
              <a:off x="4123175" y="27902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4" name="Google Shape;5084;p113"/>
            <p:cNvSpPr/>
            <p:nvPr/>
          </p:nvSpPr>
          <p:spPr>
            <a:xfrm>
              <a:off x="4123175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5" name="Google Shape;5085;p113"/>
            <p:cNvSpPr/>
            <p:nvPr/>
          </p:nvSpPr>
          <p:spPr>
            <a:xfrm>
              <a:off x="4123175" y="29424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6" name="Google Shape;5086;p113"/>
            <p:cNvSpPr/>
            <p:nvPr/>
          </p:nvSpPr>
          <p:spPr>
            <a:xfrm>
              <a:off x="4123175" y="30186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7" name="Google Shape;5087;p113"/>
            <p:cNvSpPr/>
            <p:nvPr/>
          </p:nvSpPr>
          <p:spPr>
            <a:xfrm>
              <a:off x="4123175" y="30948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8" name="Google Shape;5088;p113"/>
            <p:cNvSpPr/>
            <p:nvPr/>
          </p:nvSpPr>
          <p:spPr>
            <a:xfrm>
              <a:off x="4123175" y="31710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9" name="Google Shape;5089;p113"/>
            <p:cNvSpPr/>
            <p:nvPr/>
          </p:nvSpPr>
          <p:spPr>
            <a:xfrm>
              <a:off x="4123175" y="32470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0" name="Google Shape;5090;p113"/>
            <p:cNvSpPr/>
            <p:nvPr/>
          </p:nvSpPr>
          <p:spPr>
            <a:xfrm>
              <a:off x="4123175" y="33233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1" name="Google Shape;5091;p113"/>
            <p:cNvSpPr/>
            <p:nvPr/>
          </p:nvSpPr>
          <p:spPr>
            <a:xfrm>
              <a:off x="4123175" y="33995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2" name="Google Shape;5092;p113"/>
            <p:cNvSpPr/>
            <p:nvPr/>
          </p:nvSpPr>
          <p:spPr>
            <a:xfrm>
              <a:off x="4123175" y="34757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3" name="Google Shape;5093;p113"/>
            <p:cNvSpPr/>
            <p:nvPr/>
          </p:nvSpPr>
          <p:spPr>
            <a:xfrm>
              <a:off x="4123175" y="355192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4" name="Google Shape;5094;p113"/>
            <p:cNvSpPr/>
            <p:nvPr/>
          </p:nvSpPr>
          <p:spPr>
            <a:xfrm>
              <a:off x="4123175" y="36279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5" name="Google Shape;5095;p113"/>
            <p:cNvSpPr/>
            <p:nvPr/>
          </p:nvSpPr>
          <p:spPr>
            <a:xfrm>
              <a:off x="4199400" y="30186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6" name="Google Shape;5096;p113"/>
            <p:cNvSpPr/>
            <p:nvPr/>
          </p:nvSpPr>
          <p:spPr>
            <a:xfrm>
              <a:off x="4199400" y="30948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7" name="Google Shape;5097;p113"/>
            <p:cNvSpPr/>
            <p:nvPr/>
          </p:nvSpPr>
          <p:spPr>
            <a:xfrm>
              <a:off x="4199400" y="317107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8" name="Google Shape;5098;p113"/>
            <p:cNvSpPr/>
            <p:nvPr/>
          </p:nvSpPr>
          <p:spPr>
            <a:xfrm>
              <a:off x="4199400" y="32470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4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9" name="Google Shape;5099;p113"/>
            <p:cNvSpPr/>
            <p:nvPr/>
          </p:nvSpPr>
          <p:spPr>
            <a:xfrm>
              <a:off x="4275600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0" name="Google Shape;5100;p113"/>
            <p:cNvSpPr/>
            <p:nvPr/>
          </p:nvSpPr>
          <p:spPr>
            <a:xfrm>
              <a:off x="4275600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1" name="Google Shape;5101;p113"/>
            <p:cNvSpPr/>
            <p:nvPr/>
          </p:nvSpPr>
          <p:spPr>
            <a:xfrm>
              <a:off x="4275600" y="317107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2" name="Google Shape;5102;p113"/>
            <p:cNvSpPr/>
            <p:nvPr/>
          </p:nvSpPr>
          <p:spPr>
            <a:xfrm>
              <a:off x="4275600" y="32470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3" name="Google Shape;5103;p113"/>
            <p:cNvSpPr/>
            <p:nvPr/>
          </p:nvSpPr>
          <p:spPr>
            <a:xfrm>
              <a:off x="4275475" y="332330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5" y="8"/>
                    <a:pt x="6" y="480"/>
                    <a:pt x="6" y="1065"/>
                  </a:cubicBezTo>
                  <a:cubicBezTo>
                    <a:pt x="0" y="1709"/>
                    <a:pt x="527" y="2137"/>
                    <a:pt x="1075" y="2137"/>
                  </a:cubicBezTo>
                  <a:cubicBezTo>
                    <a:pt x="1337" y="2137"/>
                    <a:pt x="1603" y="2039"/>
                    <a:pt x="1818" y="1821"/>
                  </a:cubicBezTo>
                  <a:cubicBezTo>
                    <a:pt x="2493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4" name="Google Shape;5104;p113"/>
            <p:cNvSpPr/>
            <p:nvPr/>
          </p:nvSpPr>
          <p:spPr>
            <a:xfrm>
              <a:off x="4199400" y="332330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5" name="Google Shape;5105;p113"/>
            <p:cNvSpPr/>
            <p:nvPr/>
          </p:nvSpPr>
          <p:spPr>
            <a:xfrm>
              <a:off x="4199400" y="33995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6" name="Google Shape;5106;p113"/>
            <p:cNvSpPr/>
            <p:nvPr/>
          </p:nvSpPr>
          <p:spPr>
            <a:xfrm>
              <a:off x="4199400" y="34757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7" name="Google Shape;5107;p113"/>
            <p:cNvSpPr/>
            <p:nvPr/>
          </p:nvSpPr>
          <p:spPr>
            <a:xfrm>
              <a:off x="4199400" y="3551925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8" name="Google Shape;5108;p113"/>
            <p:cNvSpPr/>
            <p:nvPr/>
          </p:nvSpPr>
          <p:spPr>
            <a:xfrm>
              <a:off x="4199400" y="36279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4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9" name="Google Shape;5109;p113"/>
            <p:cNvSpPr/>
            <p:nvPr/>
          </p:nvSpPr>
          <p:spPr>
            <a:xfrm>
              <a:off x="4199400" y="37041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0" name="Google Shape;5110;p113"/>
            <p:cNvSpPr/>
            <p:nvPr/>
          </p:nvSpPr>
          <p:spPr>
            <a:xfrm>
              <a:off x="4123175" y="37041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1" name="Google Shape;5111;p113"/>
            <p:cNvSpPr/>
            <p:nvPr/>
          </p:nvSpPr>
          <p:spPr>
            <a:xfrm>
              <a:off x="4123175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2" name="Google Shape;5112;p113"/>
            <p:cNvSpPr/>
            <p:nvPr/>
          </p:nvSpPr>
          <p:spPr>
            <a:xfrm>
              <a:off x="4046950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497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3" name="Google Shape;5113;p113"/>
            <p:cNvSpPr/>
            <p:nvPr/>
          </p:nvSpPr>
          <p:spPr>
            <a:xfrm>
              <a:off x="4046950" y="385677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4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4" name="Google Shape;5114;p113"/>
            <p:cNvSpPr/>
            <p:nvPr/>
          </p:nvSpPr>
          <p:spPr>
            <a:xfrm>
              <a:off x="4046950" y="4009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10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5" name="Google Shape;5115;p113"/>
            <p:cNvSpPr/>
            <p:nvPr/>
          </p:nvSpPr>
          <p:spPr>
            <a:xfrm>
              <a:off x="4046950" y="39328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6" name="Google Shape;5116;p113"/>
            <p:cNvSpPr/>
            <p:nvPr/>
          </p:nvSpPr>
          <p:spPr>
            <a:xfrm>
              <a:off x="3970950" y="39328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7" name="Google Shape;5117;p113"/>
            <p:cNvSpPr/>
            <p:nvPr/>
          </p:nvSpPr>
          <p:spPr>
            <a:xfrm>
              <a:off x="3589875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8" name="Google Shape;5118;p113"/>
            <p:cNvSpPr/>
            <p:nvPr/>
          </p:nvSpPr>
          <p:spPr>
            <a:xfrm>
              <a:off x="3589875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9" name="Google Shape;5119;p113"/>
            <p:cNvSpPr/>
            <p:nvPr/>
          </p:nvSpPr>
          <p:spPr>
            <a:xfrm>
              <a:off x="3589875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0" name="Google Shape;5120;p113"/>
            <p:cNvSpPr/>
            <p:nvPr/>
          </p:nvSpPr>
          <p:spPr>
            <a:xfrm>
              <a:off x="3589875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1" name="Google Shape;5121;p113"/>
            <p:cNvSpPr/>
            <p:nvPr/>
          </p:nvSpPr>
          <p:spPr>
            <a:xfrm>
              <a:off x="3589875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2" name="Google Shape;5122;p113"/>
            <p:cNvSpPr/>
            <p:nvPr/>
          </p:nvSpPr>
          <p:spPr>
            <a:xfrm>
              <a:off x="3589875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3" name="Google Shape;5123;p113"/>
            <p:cNvSpPr/>
            <p:nvPr/>
          </p:nvSpPr>
          <p:spPr>
            <a:xfrm>
              <a:off x="3589875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4" name="Google Shape;5124;p113"/>
            <p:cNvSpPr/>
            <p:nvPr/>
          </p:nvSpPr>
          <p:spPr>
            <a:xfrm>
              <a:off x="3285225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5" name="Google Shape;5125;p113"/>
            <p:cNvSpPr/>
            <p:nvPr/>
          </p:nvSpPr>
          <p:spPr>
            <a:xfrm>
              <a:off x="3285225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6" name="Google Shape;5126;p113"/>
            <p:cNvSpPr/>
            <p:nvPr/>
          </p:nvSpPr>
          <p:spPr>
            <a:xfrm>
              <a:off x="3285225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7" name="Google Shape;5127;p113"/>
            <p:cNvSpPr/>
            <p:nvPr/>
          </p:nvSpPr>
          <p:spPr>
            <a:xfrm>
              <a:off x="3361450" y="27902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8" name="Google Shape;5128;p113"/>
            <p:cNvSpPr/>
            <p:nvPr/>
          </p:nvSpPr>
          <p:spPr>
            <a:xfrm>
              <a:off x="3361450" y="286642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9" name="Google Shape;5129;p113"/>
            <p:cNvSpPr/>
            <p:nvPr/>
          </p:nvSpPr>
          <p:spPr>
            <a:xfrm>
              <a:off x="3361450" y="29424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0"/>
                    <a:pt x="0" y="1066"/>
                  </a:cubicBezTo>
                  <a:cubicBezTo>
                    <a:pt x="0" y="1709"/>
                    <a:pt x="525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0" name="Google Shape;5130;p113"/>
            <p:cNvSpPr/>
            <p:nvPr/>
          </p:nvSpPr>
          <p:spPr>
            <a:xfrm>
              <a:off x="3361450" y="30186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1" name="Google Shape;5131;p113"/>
            <p:cNvSpPr/>
            <p:nvPr/>
          </p:nvSpPr>
          <p:spPr>
            <a:xfrm>
              <a:off x="3361450" y="30948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2" name="Google Shape;5132;p113"/>
            <p:cNvSpPr/>
            <p:nvPr/>
          </p:nvSpPr>
          <p:spPr>
            <a:xfrm>
              <a:off x="3437450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3" name="Google Shape;5133;p113"/>
            <p:cNvSpPr/>
            <p:nvPr/>
          </p:nvSpPr>
          <p:spPr>
            <a:xfrm>
              <a:off x="3437450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4" name="Google Shape;5134;p113"/>
            <p:cNvSpPr/>
            <p:nvPr/>
          </p:nvSpPr>
          <p:spPr>
            <a:xfrm>
              <a:off x="3437450" y="27902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8" y="2134"/>
                  </a:cubicBezTo>
                  <a:cubicBezTo>
                    <a:pt x="1340" y="2134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5" name="Google Shape;5135;p113"/>
            <p:cNvSpPr/>
            <p:nvPr/>
          </p:nvSpPr>
          <p:spPr>
            <a:xfrm>
              <a:off x="3437450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0"/>
                  </a:moveTo>
                  <a:cubicBezTo>
                    <a:pt x="480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3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6" name="Google Shape;5136;p113"/>
            <p:cNvSpPr/>
            <p:nvPr/>
          </p:nvSpPr>
          <p:spPr>
            <a:xfrm>
              <a:off x="3437450" y="29424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7" name="Google Shape;5137;p113"/>
            <p:cNvSpPr/>
            <p:nvPr/>
          </p:nvSpPr>
          <p:spPr>
            <a:xfrm>
              <a:off x="3437450" y="30186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8" name="Google Shape;5138;p113"/>
            <p:cNvSpPr/>
            <p:nvPr/>
          </p:nvSpPr>
          <p:spPr>
            <a:xfrm>
              <a:off x="3437450" y="30948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8" y="2134"/>
                  </a:cubicBezTo>
                  <a:cubicBezTo>
                    <a:pt x="1340" y="2134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9" name="Google Shape;5139;p113"/>
            <p:cNvSpPr/>
            <p:nvPr/>
          </p:nvSpPr>
          <p:spPr>
            <a:xfrm>
              <a:off x="3513675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0" name="Google Shape;5140;p113"/>
            <p:cNvSpPr/>
            <p:nvPr/>
          </p:nvSpPr>
          <p:spPr>
            <a:xfrm>
              <a:off x="3513675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1" name="Google Shape;5141;p113"/>
            <p:cNvSpPr/>
            <p:nvPr/>
          </p:nvSpPr>
          <p:spPr>
            <a:xfrm>
              <a:off x="3513675" y="27902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2" name="Google Shape;5142;p113"/>
            <p:cNvSpPr/>
            <p:nvPr/>
          </p:nvSpPr>
          <p:spPr>
            <a:xfrm>
              <a:off x="3513675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3" name="Google Shape;5143;p113"/>
            <p:cNvSpPr/>
            <p:nvPr/>
          </p:nvSpPr>
          <p:spPr>
            <a:xfrm>
              <a:off x="3513675" y="29424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4" name="Google Shape;5144;p113"/>
            <p:cNvSpPr/>
            <p:nvPr/>
          </p:nvSpPr>
          <p:spPr>
            <a:xfrm>
              <a:off x="3513675" y="30186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5" name="Google Shape;5145;p113"/>
            <p:cNvSpPr/>
            <p:nvPr/>
          </p:nvSpPr>
          <p:spPr>
            <a:xfrm>
              <a:off x="3513675" y="30948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6" name="Google Shape;5146;p113"/>
            <p:cNvSpPr/>
            <p:nvPr/>
          </p:nvSpPr>
          <p:spPr>
            <a:xfrm>
              <a:off x="3513675" y="317107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7" name="Google Shape;5147;p113"/>
            <p:cNvSpPr/>
            <p:nvPr/>
          </p:nvSpPr>
          <p:spPr>
            <a:xfrm>
              <a:off x="3589875" y="317107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8" name="Google Shape;5148;p113"/>
            <p:cNvSpPr/>
            <p:nvPr/>
          </p:nvSpPr>
          <p:spPr>
            <a:xfrm>
              <a:off x="3666100" y="26377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9" name="Google Shape;5149;p113"/>
            <p:cNvSpPr/>
            <p:nvPr/>
          </p:nvSpPr>
          <p:spPr>
            <a:xfrm>
              <a:off x="3666100" y="2714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0" name="Google Shape;5150;p113"/>
            <p:cNvSpPr/>
            <p:nvPr/>
          </p:nvSpPr>
          <p:spPr>
            <a:xfrm>
              <a:off x="3666100" y="27902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1" name="Google Shape;5151;p113"/>
            <p:cNvSpPr/>
            <p:nvPr/>
          </p:nvSpPr>
          <p:spPr>
            <a:xfrm>
              <a:off x="3666100" y="29424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2" name="Google Shape;5152;p113"/>
            <p:cNvSpPr/>
            <p:nvPr/>
          </p:nvSpPr>
          <p:spPr>
            <a:xfrm>
              <a:off x="3666100" y="30186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3" name="Google Shape;5153;p113"/>
            <p:cNvSpPr/>
            <p:nvPr/>
          </p:nvSpPr>
          <p:spPr>
            <a:xfrm>
              <a:off x="3666100" y="30948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4" name="Google Shape;5154;p113"/>
            <p:cNvSpPr/>
            <p:nvPr/>
          </p:nvSpPr>
          <p:spPr>
            <a:xfrm>
              <a:off x="3666100" y="317107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5" name="Google Shape;5155;p113"/>
            <p:cNvSpPr/>
            <p:nvPr/>
          </p:nvSpPr>
          <p:spPr>
            <a:xfrm>
              <a:off x="3742300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6" name="Google Shape;5156;p113"/>
            <p:cNvSpPr/>
            <p:nvPr/>
          </p:nvSpPr>
          <p:spPr>
            <a:xfrm>
              <a:off x="3742300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7" name="Google Shape;5157;p113"/>
            <p:cNvSpPr/>
            <p:nvPr/>
          </p:nvSpPr>
          <p:spPr>
            <a:xfrm>
              <a:off x="3742300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8" name="Google Shape;5158;p113"/>
            <p:cNvSpPr/>
            <p:nvPr/>
          </p:nvSpPr>
          <p:spPr>
            <a:xfrm>
              <a:off x="3742300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9" name="Google Shape;5159;p113"/>
            <p:cNvSpPr/>
            <p:nvPr/>
          </p:nvSpPr>
          <p:spPr>
            <a:xfrm>
              <a:off x="3742300" y="30186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0" name="Google Shape;5160;p113"/>
            <p:cNvSpPr/>
            <p:nvPr/>
          </p:nvSpPr>
          <p:spPr>
            <a:xfrm>
              <a:off x="3742300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1" name="Google Shape;5161;p113"/>
            <p:cNvSpPr/>
            <p:nvPr/>
          </p:nvSpPr>
          <p:spPr>
            <a:xfrm>
              <a:off x="3742300" y="317107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5"/>
                    <a:pt x="528" y="2131"/>
                    <a:pt x="1076" y="2131"/>
                  </a:cubicBezTo>
                  <a:cubicBezTo>
                    <a:pt x="1335" y="2131"/>
                    <a:pt x="1599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2" name="Google Shape;5162;p113"/>
            <p:cNvSpPr/>
            <p:nvPr/>
          </p:nvSpPr>
          <p:spPr>
            <a:xfrm>
              <a:off x="3742300" y="32470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3" name="Google Shape;5163;p113"/>
            <p:cNvSpPr/>
            <p:nvPr/>
          </p:nvSpPr>
          <p:spPr>
            <a:xfrm>
              <a:off x="3818525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4" name="Google Shape;5164;p113"/>
            <p:cNvSpPr/>
            <p:nvPr/>
          </p:nvSpPr>
          <p:spPr>
            <a:xfrm>
              <a:off x="3818525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5" name="Google Shape;5165;p113"/>
            <p:cNvSpPr/>
            <p:nvPr/>
          </p:nvSpPr>
          <p:spPr>
            <a:xfrm>
              <a:off x="3818525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6" name="Google Shape;5166;p113"/>
            <p:cNvSpPr/>
            <p:nvPr/>
          </p:nvSpPr>
          <p:spPr>
            <a:xfrm>
              <a:off x="3818525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7" name="Google Shape;5167;p113"/>
            <p:cNvSpPr/>
            <p:nvPr/>
          </p:nvSpPr>
          <p:spPr>
            <a:xfrm>
              <a:off x="3818525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8" name="Google Shape;5168;p113"/>
            <p:cNvSpPr/>
            <p:nvPr/>
          </p:nvSpPr>
          <p:spPr>
            <a:xfrm>
              <a:off x="3818525" y="317107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9" name="Google Shape;5169;p113"/>
            <p:cNvSpPr/>
            <p:nvPr/>
          </p:nvSpPr>
          <p:spPr>
            <a:xfrm>
              <a:off x="3818525" y="32470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0" name="Google Shape;5170;p113"/>
            <p:cNvSpPr/>
            <p:nvPr/>
          </p:nvSpPr>
          <p:spPr>
            <a:xfrm>
              <a:off x="3818525" y="33233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1" name="Google Shape;5171;p113"/>
            <p:cNvSpPr/>
            <p:nvPr/>
          </p:nvSpPr>
          <p:spPr>
            <a:xfrm>
              <a:off x="3818525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2" name="Google Shape;5172;p113"/>
            <p:cNvSpPr/>
            <p:nvPr/>
          </p:nvSpPr>
          <p:spPr>
            <a:xfrm>
              <a:off x="3818525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3" name="Google Shape;5173;p113"/>
            <p:cNvSpPr/>
            <p:nvPr/>
          </p:nvSpPr>
          <p:spPr>
            <a:xfrm>
              <a:off x="3894725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4" name="Google Shape;5174;p113"/>
            <p:cNvSpPr/>
            <p:nvPr/>
          </p:nvSpPr>
          <p:spPr>
            <a:xfrm>
              <a:off x="3894725" y="39328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5" name="Google Shape;5175;p113"/>
            <p:cNvSpPr/>
            <p:nvPr/>
          </p:nvSpPr>
          <p:spPr>
            <a:xfrm>
              <a:off x="3894725" y="3856775"/>
              <a:ext cx="62175" cy="53250"/>
            </a:xfrm>
            <a:custGeom>
              <a:avLst/>
              <a:gdLst/>
              <a:ahLst/>
              <a:cxnLst/>
              <a:rect l="l" t="t" r="r" b="b"/>
              <a:pathLst>
                <a:path w="2487" h="2130" extrusionOk="0">
                  <a:moveTo>
                    <a:pt x="1076" y="1"/>
                  </a:moveTo>
                  <a:cubicBezTo>
                    <a:pt x="1073" y="1"/>
                    <a:pt x="1069" y="1"/>
                    <a:pt x="1066" y="1"/>
                  </a:cubicBezTo>
                  <a:cubicBezTo>
                    <a:pt x="481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4"/>
                  </a:cubicBezTo>
                  <a:cubicBezTo>
                    <a:pt x="2486" y="1149"/>
                    <a:pt x="2020" y="1"/>
                    <a:pt x="10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6" name="Google Shape;5176;p113"/>
            <p:cNvSpPr/>
            <p:nvPr/>
          </p:nvSpPr>
          <p:spPr>
            <a:xfrm>
              <a:off x="3894725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7" name="Google Shape;5177;p113"/>
            <p:cNvSpPr/>
            <p:nvPr/>
          </p:nvSpPr>
          <p:spPr>
            <a:xfrm>
              <a:off x="3894725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8" name="Google Shape;5178;p113"/>
            <p:cNvSpPr/>
            <p:nvPr/>
          </p:nvSpPr>
          <p:spPr>
            <a:xfrm>
              <a:off x="3894725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1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9" name="Google Shape;5179;p113"/>
            <p:cNvSpPr/>
            <p:nvPr/>
          </p:nvSpPr>
          <p:spPr>
            <a:xfrm>
              <a:off x="3894725" y="3551925"/>
              <a:ext cx="62175" cy="53250"/>
            </a:xfrm>
            <a:custGeom>
              <a:avLst/>
              <a:gdLst/>
              <a:ahLst/>
              <a:cxnLst/>
              <a:rect l="l" t="t" r="r" b="b"/>
              <a:pathLst>
                <a:path w="2487" h="2130" extrusionOk="0">
                  <a:moveTo>
                    <a:pt x="1076" y="1"/>
                  </a:moveTo>
                  <a:cubicBezTo>
                    <a:pt x="1073" y="1"/>
                    <a:pt x="1069" y="1"/>
                    <a:pt x="1066" y="1"/>
                  </a:cubicBezTo>
                  <a:cubicBezTo>
                    <a:pt x="481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4"/>
                  </a:cubicBezTo>
                  <a:cubicBezTo>
                    <a:pt x="2486" y="1149"/>
                    <a:pt x="2020" y="1"/>
                    <a:pt x="10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0" name="Google Shape;5180;p113"/>
            <p:cNvSpPr/>
            <p:nvPr/>
          </p:nvSpPr>
          <p:spPr>
            <a:xfrm>
              <a:off x="3894725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1" name="Google Shape;5181;p113"/>
            <p:cNvSpPr/>
            <p:nvPr/>
          </p:nvSpPr>
          <p:spPr>
            <a:xfrm>
              <a:off x="3894725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2" name="Google Shape;5182;p113"/>
            <p:cNvSpPr/>
            <p:nvPr/>
          </p:nvSpPr>
          <p:spPr>
            <a:xfrm>
              <a:off x="3894600" y="332330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8"/>
                    <a:pt x="6" y="480"/>
                    <a:pt x="6" y="1065"/>
                  </a:cubicBezTo>
                  <a:cubicBezTo>
                    <a:pt x="0" y="1709"/>
                    <a:pt x="528" y="2137"/>
                    <a:pt x="1076" y="2137"/>
                  </a:cubicBezTo>
                  <a:cubicBezTo>
                    <a:pt x="1337" y="2137"/>
                    <a:pt x="1603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3" name="Google Shape;5183;p113"/>
            <p:cNvSpPr/>
            <p:nvPr/>
          </p:nvSpPr>
          <p:spPr>
            <a:xfrm>
              <a:off x="3894725" y="32470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4" name="Google Shape;5184;p113"/>
            <p:cNvSpPr/>
            <p:nvPr/>
          </p:nvSpPr>
          <p:spPr>
            <a:xfrm>
              <a:off x="3894725" y="317107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4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5" name="Google Shape;5185;p113"/>
            <p:cNvSpPr/>
            <p:nvPr/>
          </p:nvSpPr>
          <p:spPr>
            <a:xfrm>
              <a:off x="3894725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6" name="Google Shape;5186;p113"/>
            <p:cNvSpPr/>
            <p:nvPr/>
          </p:nvSpPr>
          <p:spPr>
            <a:xfrm>
              <a:off x="3894725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7" name="Google Shape;5187;p113"/>
            <p:cNvSpPr/>
            <p:nvPr/>
          </p:nvSpPr>
          <p:spPr>
            <a:xfrm>
              <a:off x="3894725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8" name="Google Shape;5188;p113"/>
            <p:cNvSpPr/>
            <p:nvPr/>
          </p:nvSpPr>
          <p:spPr>
            <a:xfrm>
              <a:off x="3894725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4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9" name="Google Shape;5189;p113"/>
            <p:cNvSpPr/>
            <p:nvPr/>
          </p:nvSpPr>
          <p:spPr>
            <a:xfrm>
              <a:off x="3818525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0" name="Google Shape;5190;p113"/>
            <p:cNvSpPr/>
            <p:nvPr/>
          </p:nvSpPr>
          <p:spPr>
            <a:xfrm>
              <a:off x="3742300" y="2866425"/>
              <a:ext cx="62225" cy="53225"/>
            </a:xfrm>
            <a:custGeom>
              <a:avLst/>
              <a:gdLst/>
              <a:ahLst/>
              <a:cxnLst/>
              <a:rect l="l" t="t" r="r" b="b"/>
              <a:pathLst>
                <a:path w="2489" h="2129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1"/>
                    <a:pt x="1814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1" name="Google Shape;5191;p113"/>
            <p:cNvSpPr/>
            <p:nvPr/>
          </p:nvSpPr>
          <p:spPr>
            <a:xfrm>
              <a:off x="3666100" y="286642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2" name="Google Shape;5192;p113"/>
            <p:cNvSpPr/>
            <p:nvPr/>
          </p:nvSpPr>
          <p:spPr>
            <a:xfrm>
              <a:off x="4504050" y="32470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3" name="Google Shape;5193;p113"/>
            <p:cNvSpPr/>
            <p:nvPr/>
          </p:nvSpPr>
          <p:spPr>
            <a:xfrm>
              <a:off x="4504050" y="31710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4" name="Google Shape;5194;p113"/>
            <p:cNvSpPr/>
            <p:nvPr/>
          </p:nvSpPr>
          <p:spPr>
            <a:xfrm>
              <a:off x="4504050" y="30948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5" name="Google Shape;5195;p113"/>
            <p:cNvSpPr/>
            <p:nvPr/>
          </p:nvSpPr>
          <p:spPr>
            <a:xfrm>
              <a:off x="4427825" y="33233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6" name="Google Shape;5196;p113"/>
            <p:cNvSpPr/>
            <p:nvPr/>
          </p:nvSpPr>
          <p:spPr>
            <a:xfrm>
              <a:off x="4427825" y="32470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7" name="Google Shape;5197;p113"/>
            <p:cNvSpPr/>
            <p:nvPr/>
          </p:nvSpPr>
          <p:spPr>
            <a:xfrm>
              <a:off x="4427825" y="317107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9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8" name="Google Shape;5198;p113"/>
            <p:cNvSpPr/>
            <p:nvPr/>
          </p:nvSpPr>
          <p:spPr>
            <a:xfrm>
              <a:off x="4427825" y="30948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9" name="Google Shape;5199;p113"/>
            <p:cNvSpPr/>
            <p:nvPr/>
          </p:nvSpPr>
          <p:spPr>
            <a:xfrm>
              <a:off x="4427825" y="30186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0" name="Google Shape;5200;p113"/>
            <p:cNvSpPr/>
            <p:nvPr/>
          </p:nvSpPr>
          <p:spPr>
            <a:xfrm>
              <a:off x="4351600" y="33995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1" name="Google Shape;5201;p113"/>
            <p:cNvSpPr/>
            <p:nvPr/>
          </p:nvSpPr>
          <p:spPr>
            <a:xfrm>
              <a:off x="4351600" y="33233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2" name="Google Shape;5202;p113"/>
            <p:cNvSpPr/>
            <p:nvPr/>
          </p:nvSpPr>
          <p:spPr>
            <a:xfrm>
              <a:off x="4351600" y="30948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3" name="Google Shape;5203;p113"/>
            <p:cNvSpPr/>
            <p:nvPr/>
          </p:nvSpPr>
          <p:spPr>
            <a:xfrm>
              <a:off x="4351600" y="30186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4" name="Google Shape;5204;p113"/>
            <p:cNvSpPr/>
            <p:nvPr/>
          </p:nvSpPr>
          <p:spPr>
            <a:xfrm>
              <a:off x="4351600" y="29424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5" name="Google Shape;5205;p113"/>
            <p:cNvSpPr/>
            <p:nvPr/>
          </p:nvSpPr>
          <p:spPr>
            <a:xfrm>
              <a:off x="4275600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6" name="Google Shape;5206;p113"/>
            <p:cNvSpPr/>
            <p:nvPr/>
          </p:nvSpPr>
          <p:spPr>
            <a:xfrm>
              <a:off x="4275600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7" name="Google Shape;5207;p113"/>
            <p:cNvSpPr/>
            <p:nvPr/>
          </p:nvSpPr>
          <p:spPr>
            <a:xfrm>
              <a:off x="4275600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8" name="Google Shape;5208;p113"/>
            <p:cNvSpPr/>
            <p:nvPr/>
          </p:nvSpPr>
          <p:spPr>
            <a:xfrm>
              <a:off x="4275600" y="355192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9" name="Google Shape;5209;p113"/>
            <p:cNvSpPr/>
            <p:nvPr/>
          </p:nvSpPr>
          <p:spPr>
            <a:xfrm>
              <a:off x="427560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0" name="Google Shape;5210;p113"/>
            <p:cNvSpPr/>
            <p:nvPr/>
          </p:nvSpPr>
          <p:spPr>
            <a:xfrm>
              <a:off x="4275600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1" name="Google Shape;5211;p113"/>
            <p:cNvSpPr/>
            <p:nvPr/>
          </p:nvSpPr>
          <p:spPr>
            <a:xfrm>
              <a:off x="4275600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2" name="Google Shape;5212;p113"/>
            <p:cNvSpPr/>
            <p:nvPr/>
          </p:nvSpPr>
          <p:spPr>
            <a:xfrm>
              <a:off x="4275600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3" name="Google Shape;5213;p113"/>
            <p:cNvSpPr/>
            <p:nvPr/>
          </p:nvSpPr>
          <p:spPr>
            <a:xfrm>
              <a:off x="4199400" y="3856775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4" name="Google Shape;5214;p113"/>
            <p:cNvSpPr/>
            <p:nvPr/>
          </p:nvSpPr>
          <p:spPr>
            <a:xfrm>
              <a:off x="4199400" y="378037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5" name="Google Shape;5215;p113"/>
            <p:cNvSpPr/>
            <p:nvPr/>
          </p:nvSpPr>
          <p:spPr>
            <a:xfrm>
              <a:off x="4199400" y="286642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6" name="Google Shape;5216;p113"/>
            <p:cNvSpPr/>
            <p:nvPr/>
          </p:nvSpPr>
          <p:spPr>
            <a:xfrm>
              <a:off x="4199400" y="27902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7" name="Google Shape;5217;p113"/>
            <p:cNvSpPr/>
            <p:nvPr/>
          </p:nvSpPr>
          <p:spPr>
            <a:xfrm>
              <a:off x="4123175" y="40852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1"/>
                  </a:cubicBezTo>
                  <a:cubicBezTo>
                    <a:pt x="2496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8" name="Google Shape;5218;p113"/>
            <p:cNvSpPr/>
            <p:nvPr/>
          </p:nvSpPr>
          <p:spPr>
            <a:xfrm>
              <a:off x="4123175" y="4009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9" name="Google Shape;5219;p113"/>
            <p:cNvSpPr/>
            <p:nvPr/>
          </p:nvSpPr>
          <p:spPr>
            <a:xfrm>
              <a:off x="4123175" y="39328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0" name="Google Shape;5220;p113"/>
            <p:cNvSpPr/>
            <p:nvPr/>
          </p:nvSpPr>
          <p:spPr>
            <a:xfrm>
              <a:off x="4123175" y="385677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1" name="Google Shape;5221;p113"/>
            <p:cNvSpPr/>
            <p:nvPr/>
          </p:nvSpPr>
          <p:spPr>
            <a:xfrm>
              <a:off x="4123175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6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2" name="Google Shape;5222;p113"/>
            <p:cNvSpPr/>
            <p:nvPr/>
          </p:nvSpPr>
          <p:spPr>
            <a:xfrm>
              <a:off x="4046950" y="40852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3" name="Google Shape;5223;p113"/>
            <p:cNvSpPr/>
            <p:nvPr/>
          </p:nvSpPr>
          <p:spPr>
            <a:xfrm>
              <a:off x="4046950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4" name="Google Shape;5224;p113"/>
            <p:cNvSpPr/>
            <p:nvPr/>
          </p:nvSpPr>
          <p:spPr>
            <a:xfrm>
              <a:off x="4046950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5" name="Google Shape;5225;p113"/>
            <p:cNvSpPr/>
            <p:nvPr/>
          </p:nvSpPr>
          <p:spPr>
            <a:xfrm>
              <a:off x="3970950" y="40852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6" name="Google Shape;5226;p113"/>
            <p:cNvSpPr/>
            <p:nvPr/>
          </p:nvSpPr>
          <p:spPr>
            <a:xfrm>
              <a:off x="3970950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7" name="Google Shape;5227;p113"/>
            <p:cNvSpPr/>
            <p:nvPr/>
          </p:nvSpPr>
          <p:spPr>
            <a:xfrm>
              <a:off x="3970950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8" name="Google Shape;5228;p113"/>
            <p:cNvSpPr/>
            <p:nvPr/>
          </p:nvSpPr>
          <p:spPr>
            <a:xfrm>
              <a:off x="3894725" y="40852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89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9" name="Google Shape;5229;p113"/>
            <p:cNvSpPr/>
            <p:nvPr/>
          </p:nvSpPr>
          <p:spPr>
            <a:xfrm>
              <a:off x="3894725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0" name="Google Shape;5230;p113"/>
            <p:cNvSpPr/>
            <p:nvPr/>
          </p:nvSpPr>
          <p:spPr>
            <a:xfrm>
              <a:off x="3894725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1" name="Google Shape;5231;p113"/>
            <p:cNvSpPr/>
            <p:nvPr/>
          </p:nvSpPr>
          <p:spPr>
            <a:xfrm>
              <a:off x="3894725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2" name="Google Shape;5232;p113"/>
            <p:cNvSpPr/>
            <p:nvPr/>
          </p:nvSpPr>
          <p:spPr>
            <a:xfrm>
              <a:off x="3818525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3" name="Google Shape;5233;p113"/>
            <p:cNvSpPr/>
            <p:nvPr/>
          </p:nvSpPr>
          <p:spPr>
            <a:xfrm>
              <a:off x="3818525" y="39328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4" name="Google Shape;5234;p113"/>
            <p:cNvSpPr/>
            <p:nvPr/>
          </p:nvSpPr>
          <p:spPr>
            <a:xfrm>
              <a:off x="3818525" y="385677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5" name="Google Shape;5235;p113"/>
            <p:cNvSpPr/>
            <p:nvPr/>
          </p:nvSpPr>
          <p:spPr>
            <a:xfrm>
              <a:off x="3818525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6" name="Google Shape;5236;p113"/>
            <p:cNvSpPr/>
            <p:nvPr/>
          </p:nvSpPr>
          <p:spPr>
            <a:xfrm>
              <a:off x="3818525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7" name="Google Shape;5237;p113"/>
            <p:cNvSpPr/>
            <p:nvPr/>
          </p:nvSpPr>
          <p:spPr>
            <a:xfrm>
              <a:off x="3818525" y="355192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8" name="Google Shape;5238;p113"/>
            <p:cNvSpPr/>
            <p:nvPr/>
          </p:nvSpPr>
          <p:spPr>
            <a:xfrm>
              <a:off x="3818525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9" name="Google Shape;5239;p113"/>
            <p:cNvSpPr/>
            <p:nvPr/>
          </p:nvSpPr>
          <p:spPr>
            <a:xfrm>
              <a:off x="3818525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0" name="Google Shape;5240;p113"/>
            <p:cNvSpPr/>
            <p:nvPr/>
          </p:nvSpPr>
          <p:spPr>
            <a:xfrm>
              <a:off x="3742300" y="37803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9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1" name="Google Shape;5241;p113"/>
            <p:cNvSpPr/>
            <p:nvPr/>
          </p:nvSpPr>
          <p:spPr>
            <a:xfrm>
              <a:off x="3742300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2" name="Google Shape;5242;p113"/>
            <p:cNvSpPr/>
            <p:nvPr/>
          </p:nvSpPr>
          <p:spPr>
            <a:xfrm>
              <a:off x="374230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3" name="Google Shape;5243;p113"/>
            <p:cNvSpPr/>
            <p:nvPr/>
          </p:nvSpPr>
          <p:spPr>
            <a:xfrm>
              <a:off x="3742300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4" name="Google Shape;5244;p113"/>
            <p:cNvSpPr/>
            <p:nvPr/>
          </p:nvSpPr>
          <p:spPr>
            <a:xfrm>
              <a:off x="3742175" y="332330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0"/>
                    <a:pt x="6" y="480"/>
                    <a:pt x="6" y="1065"/>
                  </a:cubicBezTo>
                  <a:cubicBezTo>
                    <a:pt x="0" y="1709"/>
                    <a:pt x="524" y="2137"/>
                    <a:pt x="1072" y="2137"/>
                  </a:cubicBezTo>
                  <a:cubicBezTo>
                    <a:pt x="1333" y="2137"/>
                    <a:pt x="1601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5" name="Google Shape;5245;p113"/>
            <p:cNvSpPr/>
            <p:nvPr/>
          </p:nvSpPr>
          <p:spPr>
            <a:xfrm>
              <a:off x="3742300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1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9" y="1154"/>
                    <a:pt x="2017" y="8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6" name="Google Shape;5246;p113"/>
            <p:cNvSpPr/>
            <p:nvPr/>
          </p:nvSpPr>
          <p:spPr>
            <a:xfrm>
              <a:off x="3665950" y="332330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0"/>
                    <a:pt x="6" y="480"/>
                    <a:pt x="6" y="1065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7" name="Google Shape;5247;p113"/>
            <p:cNvSpPr/>
            <p:nvPr/>
          </p:nvSpPr>
          <p:spPr>
            <a:xfrm>
              <a:off x="3666100" y="32470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8" name="Google Shape;5248;p113"/>
            <p:cNvSpPr/>
            <p:nvPr/>
          </p:nvSpPr>
          <p:spPr>
            <a:xfrm>
              <a:off x="3666100" y="2561575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9" name="Google Shape;5249;p113"/>
            <p:cNvSpPr/>
            <p:nvPr/>
          </p:nvSpPr>
          <p:spPr>
            <a:xfrm>
              <a:off x="3589875" y="32470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0" name="Google Shape;5250;p113"/>
            <p:cNvSpPr/>
            <p:nvPr/>
          </p:nvSpPr>
          <p:spPr>
            <a:xfrm>
              <a:off x="3589875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1" name="Google Shape;5251;p113"/>
            <p:cNvSpPr/>
            <p:nvPr/>
          </p:nvSpPr>
          <p:spPr>
            <a:xfrm>
              <a:off x="3589875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2" name="Google Shape;5252;p113"/>
            <p:cNvSpPr/>
            <p:nvPr/>
          </p:nvSpPr>
          <p:spPr>
            <a:xfrm>
              <a:off x="3513675" y="32470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3" name="Google Shape;5253;p113"/>
            <p:cNvSpPr/>
            <p:nvPr/>
          </p:nvSpPr>
          <p:spPr>
            <a:xfrm>
              <a:off x="3513675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4" name="Google Shape;5254;p113"/>
            <p:cNvSpPr/>
            <p:nvPr/>
          </p:nvSpPr>
          <p:spPr>
            <a:xfrm>
              <a:off x="3513675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5" name="Google Shape;5255;p113"/>
            <p:cNvSpPr/>
            <p:nvPr/>
          </p:nvSpPr>
          <p:spPr>
            <a:xfrm>
              <a:off x="3437450" y="32470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6" name="Google Shape;5256;p113"/>
            <p:cNvSpPr/>
            <p:nvPr/>
          </p:nvSpPr>
          <p:spPr>
            <a:xfrm>
              <a:off x="3437450" y="317107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0"/>
                  </a:moveTo>
                  <a:cubicBezTo>
                    <a:pt x="480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3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7" name="Google Shape;5257;p113"/>
            <p:cNvSpPr/>
            <p:nvPr/>
          </p:nvSpPr>
          <p:spPr>
            <a:xfrm>
              <a:off x="3437450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6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8" name="Google Shape;5258;p113"/>
            <p:cNvSpPr/>
            <p:nvPr/>
          </p:nvSpPr>
          <p:spPr>
            <a:xfrm>
              <a:off x="3437450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8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9" name="Google Shape;5259;p113"/>
            <p:cNvSpPr/>
            <p:nvPr/>
          </p:nvSpPr>
          <p:spPr>
            <a:xfrm>
              <a:off x="3361450" y="317107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0" name="Google Shape;5260;p113"/>
            <p:cNvSpPr/>
            <p:nvPr/>
          </p:nvSpPr>
          <p:spPr>
            <a:xfrm>
              <a:off x="3361450" y="2714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1" name="Google Shape;5261;p113"/>
            <p:cNvSpPr/>
            <p:nvPr/>
          </p:nvSpPr>
          <p:spPr>
            <a:xfrm>
              <a:off x="3361450" y="26377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2" name="Google Shape;5262;p113"/>
            <p:cNvSpPr/>
            <p:nvPr/>
          </p:nvSpPr>
          <p:spPr>
            <a:xfrm>
              <a:off x="3361450" y="2561575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2" y="2137"/>
                    <a:pt x="1597" y="2039"/>
                    <a:pt x="1813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3" name="Google Shape;5263;p113"/>
            <p:cNvSpPr/>
            <p:nvPr/>
          </p:nvSpPr>
          <p:spPr>
            <a:xfrm>
              <a:off x="3285225" y="317107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4" name="Google Shape;5264;p113"/>
            <p:cNvSpPr/>
            <p:nvPr/>
          </p:nvSpPr>
          <p:spPr>
            <a:xfrm>
              <a:off x="3285225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5" name="Google Shape;5265;p113"/>
            <p:cNvSpPr/>
            <p:nvPr/>
          </p:nvSpPr>
          <p:spPr>
            <a:xfrm>
              <a:off x="3285225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6" name="Google Shape;5266;p113"/>
            <p:cNvSpPr/>
            <p:nvPr/>
          </p:nvSpPr>
          <p:spPr>
            <a:xfrm>
              <a:off x="3285225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7" name="Google Shape;5267;p113"/>
            <p:cNvSpPr/>
            <p:nvPr/>
          </p:nvSpPr>
          <p:spPr>
            <a:xfrm>
              <a:off x="3209025" y="30948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8" name="Google Shape;5268;p113"/>
            <p:cNvSpPr/>
            <p:nvPr/>
          </p:nvSpPr>
          <p:spPr>
            <a:xfrm>
              <a:off x="3209025" y="30186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9" name="Google Shape;5269;p113"/>
            <p:cNvSpPr/>
            <p:nvPr/>
          </p:nvSpPr>
          <p:spPr>
            <a:xfrm>
              <a:off x="3209025" y="29424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0" name="Google Shape;5270;p113"/>
            <p:cNvSpPr/>
            <p:nvPr/>
          </p:nvSpPr>
          <p:spPr>
            <a:xfrm>
              <a:off x="3209025" y="286642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1" name="Google Shape;5271;p113"/>
            <p:cNvSpPr/>
            <p:nvPr/>
          </p:nvSpPr>
          <p:spPr>
            <a:xfrm>
              <a:off x="3209025" y="27902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2" name="Google Shape;5272;p113"/>
            <p:cNvSpPr/>
            <p:nvPr/>
          </p:nvSpPr>
          <p:spPr>
            <a:xfrm>
              <a:off x="4199400" y="29424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3" name="Google Shape;5273;p113"/>
            <p:cNvSpPr/>
            <p:nvPr/>
          </p:nvSpPr>
          <p:spPr>
            <a:xfrm>
              <a:off x="3132800" y="11143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4" name="Google Shape;5274;p113"/>
            <p:cNvSpPr/>
            <p:nvPr/>
          </p:nvSpPr>
          <p:spPr>
            <a:xfrm>
              <a:off x="3056800" y="11143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5" name="Google Shape;5275;p113"/>
            <p:cNvSpPr/>
            <p:nvPr/>
          </p:nvSpPr>
          <p:spPr>
            <a:xfrm>
              <a:off x="435160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7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6" name="Google Shape;5276;p113"/>
            <p:cNvSpPr/>
            <p:nvPr/>
          </p:nvSpPr>
          <p:spPr>
            <a:xfrm>
              <a:off x="4351600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7" name="Google Shape;5277;p113"/>
            <p:cNvSpPr/>
            <p:nvPr/>
          </p:nvSpPr>
          <p:spPr>
            <a:xfrm>
              <a:off x="435160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8" name="Google Shape;5278;p113"/>
            <p:cNvSpPr/>
            <p:nvPr/>
          </p:nvSpPr>
          <p:spPr>
            <a:xfrm>
              <a:off x="4351600" y="18760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9" name="Google Shape;5279;p113"/>
            <p:cNvSpPr/>
            <p:nvPr/>
          </p:nvSpPr>
          <p:spPr>
            <a:xfrm>
              <a:off x="4351600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0" name="Google Shape;5280;p113"/>
            <p:cNvSpPr/>
            <p:nvPr/>
          </p:nvSpPr>
          <p:spPr>
            <a:xfrm>
              <a:off x="4351600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1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1" name="Google Shape;5281;p113"/>
            <p:cNvSpPr/>
            <p:nvPr/>
          </p:nvSpPr>
          <p:spPr>
            <a:xfrm>
              <a:off x="4351600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2" name="Google Shape;5282;p113"/>
            <p:cNvSpPr/>
            <p:nvPr/>
          </p:nvSpPr>
          <p:spPr>
            <a:xfrm>
              <a:off x="3970950" y="18760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3" name="Google Shape;5283;p113"/>
            <p:cNvSpPr/>
            <p:nvPr/>
          </p:nvSpPr>
          <p:spPr>
            <a:xfrm>
              <a:off x="397095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4" name="Google Shape;5284;p113"/>
            <p:cNvSpPr/>
            <p:nvPr/>
          </p:nvSpPr>
          <p:spPr>
            <a:xfrm>
              <a:off x="3666100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5" name="Google Shape;5285;p113"/>
            <p:cNvSpPr/>
            <p:nvPr/>
          </p:nvSpPr>
          <p:spPr>
            <a:xfrm>
              <a:off x="374230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6" name="Google Shape;5286;p113"/>
            <p:cNvSpPr/>
            <p:nvPr/>
          </p:nvSpPr>
          <p:spPr>
            <a:xfrm>
              <a:off x="374230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7" name="Google Shape;5287;p113"/>
            <p:cNvSpPr/>
            <p:nvPr/>
          </p:nvSpPr>
          <p:spPr>
            <a:xfrm>
              <a:off x="381852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8" name="Google Shape;5288;p113"/>
            <p:cNvSpPr/>
            <p:nvPr/>
          </p:nvSpPr>
          <p:spPr>
            <a:xfrm>
              <a:off x="389472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9" name="Google Shape;5289;p113"/>
            <p:cNvSpPr/>
            <p:nvPr/>
          </p:nvSpPr>
          <p:spPr>
            <a:xfrm>
              <a:off x="389472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0" name="Google Shape;5290;p113"/>
            <p:cNvSpPr/>
            <p:nvPr/>
          </p:nvSpPr>
          <p:spPr>
            <a:xfrm>
              <a:off x="397095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1" name="Google Shape;5291;p113"/>
            <p:cNvSpPr/>
            <p:nvPr/>
          </p:nvSpPr>
          <p:spPr>
            <a:xfrm>
              <a:off x="397095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2" name="Google Shape;5292;p113"/>
            <p:cNvSpPr/>
            <p:nvPr/>
          </p:nvSpPr>
          <p:spPr>
            <a:xfrm>
              <a:off x="4046950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3" name="Google Shape;5293;p113"/>
            <p:cNvSpPr/>
            <p:nvPr/>
          </p:nvSpPr>
          <p:spPr>
            <a:xfrm>
              <a:off x="4046950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4" name="Google Shape;5294;p113"/>
            <p:cNvSpPr/>
            <p:nvPr/>
          </p:nvSpPr>
          <p:spPr>
            <a:xfrm>
              <a:off x="4046950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1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5" name="Google Shape;5295;p113"/>
            <p:cNvSpPr/>
            <p:nvPr/>
          </p:nvSpPr>
          <p:spPr>
            <a:xfrm>
              <a:off x="4046950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6" name="Google Shape;5296;p113"/>
            <p:cNvSpPr/>
            <p:nvPr/>
          </p:nvSpPr>
          <p:spPr>
            <a:xfrm>
              <a:off x="4123175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7" name="Google Shape;5297;p113"/>
            <p:cNvSpPr/>
            <p:nvPr/>
          </p:nvSpPr>
          <p:spPr>
            <a:xfrm>
              <a:off x="4123175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6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8" name="Google Shape;5298;p113"/>
            <p:cNvSpPr/>
            <p:nvPr/>
          </p:nvSpPr>
          <p:spPr>
            <a:xfrm>
              <a:off x="4123175" y="18760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9" name="Google Shape;5299;p113"/>
            <p:cNvSpPr/>
            <p:nvPr/>
          </p:nvSpPr>
          <p:spPr>
            <a:xfrm>
              <a:off x="4123175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0" name="Google Shape;5300;p113"/>
            <p:cNvSpPr/>
            <p:nvPr/>
          </p:nvSpPr>
          <p:spPr>
            <a:xfrm>
              <a:off x="4123175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1" name="Google Shape;5301;p113"/>
            <p:cNvSpPr/>
            <p:nvPr/>
          </p:nvSpPr>
          <p:spPr>
            <a:xfrm>
              <a:off x="4123175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6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2" name="Google Shape;5302;p113"/>
            <p:cNvSpPr/>
            <p:nvPr/>
          </p:nvSpPr>
          <p:spPr>
            <a:xfrm>
              <a:off x="4199400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3" name="Google Shape;5303;p113"/>
            <p:cNvSpPr/>
            <p:nvPr/>
          </p:nvSpPr>
          <p:spPr>
            <a:xfrm>
              <a:off x="4199400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4" name="Google Shape;5304;p113"/>
            <p:cNvSpPr/>
            <p:nvPr/>
          </p:nvSpPr>
          <p:spPr>
            <a:xfrm>
              <a:off x="4199400" y="1876050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5" name="Google Shape;5305;p113"/>
            <p:cNvSpPr/>
            <p:nvPr/>
          </p:nvSpPr>
          <p:spPr>
            <a:xfrm>
              <a:off x="4199400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4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6" name="Google Shape;5306;p113"/>
            <p:cNvSpPr/>
            <p:nvPr/>
          </p:nvSpPr>
          <p:spPr>
            <a:xfrm>
              <a:off x="4199400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7" name="Google Shape;5307;p113"/>
            <p:cNvSpPr/>
            <p:nvPr/>
          </p:nvSpPr>
          <p:spPr>
            <a:xfrm>
              <a:off x="4199400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8" name="Google Shape;5308;p113"/>
            <p:cNvSpPr/>
            <p:nvPr/>
          </p:nvSpPr>
          <p:spPr>
            <a:xfrm>
              <a:off x="4199400" y="21807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9" name="Google Shape;5309;p113"/>
            <p:cNvSpPr/>
            <p:nvPr/>
          </p:nvSpPr>
          <p:spPr>
            <a:xfrm>
              <a:off x="427560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0" name="Google Shape;5310;p113"/>
            <p:cNvSpPr/>
            <p:nvPr/>
          </p:nvSpPr>
          <p:spPr>
            <a:xfrm>
              <a:off x="427560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1" name="Google Shape;5311;p113"/>
            <p:cNvSpPr/>
            <p:nvPr/>
          </p:nvSpPr>
          <p:spPr>
            <a:xfrm>
              <a:off x="427560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2" name="Google Shape;5312;p113"/>
            <p:cNvSpPr/>
            <p:nvPr/>
          </p:nvSpPr>
          <p:spPr>
            <a:xfrm>
              <a:off x="4275600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3" name="Google Shape;5313;p113"/>
            <p:cNvSpPr/>
            <p:nvPr/>
          </p:nvSpPr>
          <p:spPr>
            <a:xfrm>
              <a:off x="427560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4" name="Google Shape;5314;p113"/>
            <p:cNvSpPr/>
            <p:nvPr/>
          </p:nvSpPr>
          <p:spPr>
            <a:xfrm>
              <a:off x="427560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5" name="Google Shape;5315;p113"/>
            <p:cNvSpPr/>
            <p:nvPr/>
          </p:nvSpPr>
          <p:spPr>
            <a:xfrm>
              <a:off x="427560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6" name="Google Shape;5316;p113"/>
            <p:cNvSpPr/>
            <p:nvPr/>
          </p:nvSpPr>
          <p:spPr>
            <a:xfrm>
              <a:off x="427560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7" name="Google Shape;5317;p113"/>
            <p:cNvSpPr/>
            <p:nvPr/>
          </p:nvSpPr>
          <p:spPr>
            <a:xfrm>
              <a:off x="4351600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8" name="Google Shape;5318;p113"/>
            <p:cNvSpPr/>
            <p:nvPr/>
          </p:nvSpPr>
          <p:spPr>
            <a:xfrm>
              <a:off x="4427825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9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9" name="Google Shape;5319;p113"/>
            <p:cNvSpPr/>
            <p:nvPr/>
          </p:nvSpPr>
          <p:spPr>
            <a:xfrm>
              <a:off x="4427825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0" name="Google Shape;5320;p113"/>
            <p:cNvSpPr/>
            <p:nvPr/>
          </p:nvSpPr>
          <p:spPr>
            <a:xfrm>
              <a:off x="4427825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1" name="Google Shape;5321;p113"/>
            <p:cNvSpPr/>
            <p:nvPr/>
          </p:nvSpPr>
          <p:spPr>
            <a:xfrm>
              <a:off x="4427825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2" name="Google Shape;5322;p113"/>
            <p:cNvSpPr/>
            <p:nvPr/>
          </p:nvSpPr>
          <p:spPr>
            <a:xfrm>
              <a:off x="4427825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9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2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3" name="Google Shape;5323;p113"/>
            <p:cNvSpPr/>
            <p:nvPr/>
          </p:nvSpPr>
          <p:spPr>
            <a:xfrm>
              <a:off x="4427825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4" name="Google Shape;5324;p113"/>
            <p:cNvSpPr/>
            <p:nvPr/>
          </p:nvSpPr>
          <p:spPr>
            <a:xfrm>
              <a:off x="4427825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5" name="Google Shape;5325;p113"/>
            <p:cNvSpPr/>
            <p:nvPr/>
          </p:nvSpPr>
          <p:spPr>
            <a:xfrm>
              <a:off x="4427825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6" name="Google Shape;5326;p113"/>
            <p:cNvSpPr/>
            <p:nvPr/>
          </p:nvSpPr>
          <p:spPr>
            <a:xfrm>
              <a:off x="4427825" y="1571400"/>
              <a:ext cx="62350" cy="53250"/>
            </a:xfrm>
            <a:custGeom>
              <a:avLst/>
              <a:gdLst/>
              <a:ahLst/>
              <a:cxnLst/>
              <a:rect l="l" t="t" r="r" b="b"/>
              <a:pathLst>
                <a:path w="2494" h="2130" extrusionOk="0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4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7" name="Google Shape;5327;p113"/>
            <p:cNvSpPr/>
            <p:nvPr/>
          </p:nvSpPr>
          <p:spPr>
            <a:xfrm>
              <a:off x="4351600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8" name="Google Shape;5328;p113"/>
            <p:cNvSpPr/>
            <p:nvPr/>
          </p:nvSpPr>
          <p:spPr>
            <a:xfrm>
              <a:off x="427560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9" name="Google Shape;5329;p113"/>
            <p:cNvSpPr/>
            <p:nvPr/>
          </p:nvSpPr>
          <p:spPr>
            <a:xfrm>
              <a:off x="427560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0" name="Google Shape;5330;p113"/>
            <p:cNvSpPr/>
            <p:nvPr/>
          </p:nvSpPr>
          <p:spPr>
            <a:xfrm>
              <a:off x="419940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1" name="Google Shape;5331;p113"/>
            <p:cNvSpPr/>
            <p:nvPr/>
          </p:nvSpPr>
          <p:spPr>
            <a:xfrm>
              <a:off x="419940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2" name="Google Shape;5332;p113"/>
            <p:cNvSpPr/>
            <p:nvPr/>
          </p:nvSpPr>
          <p:spPr>
            <a:xfrm>
              <a:off x="4199400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3" name="Google Shape;5333;p113"/>
            <p:cNvSpPr/>
            <p:nvPr/>
          </p:nvSpPr>
          <p:spPr>
            <a:xfrm>
              <a:off x="4199400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4" name="Google Shape;5334;p113"/>
            <p:cNvSpPr/>
            <p:nvPr/>
          </p:nvSpPr>
          <p:spPr>
            <a:xfrm>
              <a:off x="4123175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5" name="Google Shape;5335;p113"/>
            <p:cNvSpPr/>
            <p:nvPr/>
          </p:nvSpPr>
          <p:spPr>
            <a:xfrm>
              <a:off x="4123175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6" name="Google Shape;5336;p113"/>
            <p:cNvSpPr/>
            <p:nvPr/>
          </p:nvSpPr>
          <p:spPr>
            <a:xfrm>
              <a:off x="4123175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7" name="Google Shape;5337;p113"/>
            <p:cNvSpPr/>
            <p:nvPr/>
          </p:nvSpPr>
          <p:spPr>
            <a:xfrm>
              <a:off x="4123175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6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8" name="Google Shape;5338;p113"/>
            <p:cNvSpPr/>
            <p:nvPr/>
          </p:nvSpPr>
          <p:spPr>
            <a:xfrm>
              <a:off x="4123175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9" name="Google Shape;5339;p113"/>
            <p:cNvSpPr/>
            <p:nvPr/>
          </p:nvSpPr>
          <p:spPr>
            <a:xfrm>
              <a:off x="4123175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0" name="Google Shape;5340;p113"/>
            <p:cNvSpPr/>
            <p:nvPr/>
          </p:nvSpPr>
          <p:spPr>
            <a:xfrm>
              <a:off x="4046950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1" name="Google Shape;5341;p113"/>
            <p:cNvSpPr/>
            <p:nvPr/>
          </p:nvSpPr>
          <p:spPr>
            <a:xfrm>
              <a:off x="404695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2" name="Google Shape;5342;p113"/>
            <p:cNvSpPr/>
            <p:nvPr/>
          </p:nvSpPr>
          <p:spPr>
            <a:xfrm>
              <a:off x="4046950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3" name="Google Shape;5343;p113"/>
            <p:cNvSpPr/>
            <p:nvPr/>
          </p:nvSpPr>
          <p:spPr>
            <a:xfrm>
              <a:off x="404695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4" name="Google Shape;5344;p113"/>
            <p:cNvSpPr/>
            <p:nvPr/>
          </p:nvSpPr>
          <p:spPr>
            <a:xfrm>
              <a:off x="4046950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5" name="Google Shape;5345;p113"/>
            <p:cNvSpPr/>
            <p:nvPr/>
          </p:nvSpPr>
          <p:spPr>
            <a:xfrm>
              <a:off x="4046950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6" name="Google Shape;5346;p113"/>
            <p:cNvSpPr/>
            <p:nvPr/>
          </p:nvSpPr>
          <p:spPr>
            <a:xfrm>
              <a:off x="4046950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7" name="Google Shape;5347;p113"/>
            <p:cNvSpPr/>
            <p:nvPr/>
          </p:nvSpPr>
          <p:spPr>
            <a:xfrm>
              <a:off x="4046950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8" name="Google Shape;5348;p113"/>
            <p:cNvSpPr/>
            <p:nvPr/>
          </p:nvSpPr>
          <p:spPr>
            <a:xfrm>
              <a:off x="397095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9" name="Google Shape;5349;p113"/>
            <p:cNvSpPr/>
            <p:nvPr/>
          </p:nvSpPr>
          <p:spPr>
            <a:xfrm>
              <a:off x="397095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0" name="Google Shape;5350;p113"/>
            <p:cNvSpPr/>
            <p:nvPr/>
          </p:nvSpPr>
          <p:spPr>
            <a:xfrm>
              <a:off x="397095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1" name="Google Shape;5351;p113"/>
            <p:cNvSpPr/>
            <p:nvPr/>
          </p:nvSpPr>
          <p:spPr>
            <a:xfrm>
              <a:off x="397095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2" name="Google Shape;5352;p113"/>
            <p:cNvSpPr/>
            <p:nvPr/>
          </p:nvSpPr>
          <p:spPr>
            <a:xfrm>
              <a:off x="397095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3" name="Google Shape;5353;p113"/>
            <p:cNvSpPr/>
            <p:nvPr/>
          </p:nvSpPr>
          <p:spPr>
            <a:xfrm>
              <a:off x="397095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4" name="Google Shape;5354;p113"/>
            <p:cNvSpPr/>
            <p:nvPr/>
          </p:nvSpPr>
          <p:spPr>
            <a:xfrm>
              <a:off x="397095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5" name="Google Shape;5355;p113"/>
            <p:cNvSpPr/>
            <p:nvPr/>
          </p:nvSpPr>
          <p:spPr>
            <a:xfrm>
              <a:off x="397095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6" name="Google Shape;5356;p113"/>
            <p:cNvSpPr/>
            <p:nvPr/>
          </p:nvSpPr>
          <p:spPr>
            <a:xfrm>
              <a:off x="3970950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7" name="Google Shape;5357;p113"/>
            <p:cNvSpPr/>
            <p:nvPr/>
          </p:nvSpPr>
          <p:spPr>
            <a:xfrm>
              <a:off x="389472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8" name="Google Shape;5358;p113"/>
            <p:cNvSpPr/>
            <p:nvPr/>
          </p:nvSpPr>
          <p:spPr>
            <a:xfrm>
              <a:off x="3894725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4" y="2131"/>
                    <a:pt x="1603" y="2033"/>
                    <a:pt x="1822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9" name="Google Shape;5359;p113"/>
            <p:cNvSpPr/>
            <p:nvPr/>
          </p:nvSpPr>
          <p:spPr>
            <a:xfrm>
              <a:off x="389472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0" name="Google Shape;5360;p113"/>
            <p:cNvSpPr/>
            <p:nvPr/>
          </p:nvSpPr>
          <p:spPr>
            <a:xfrm>
              <a:off x="389472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1" name="Google Shape;5361;p113"/>
            <p:cNvSpPr/>
            <p:nvPr/>
          </p:nvSpPr>
          <p:spPr>
            <a:xfrm>
              <a:off x="389472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2" name="Google Shape;5362;p113"/>
            <p:cNvSpPr/>
            <p:nvPr/>
          </p:nvSpPr>
          <p:spPr>
            <a:xfrm>
              <a:off x="3894725" y="1571400"/>
              <a:ext cx="62175" cy="53250"/>
            </a:xfrm>
            <a:custGeom>
              <a:avLst/>
              <a:gdLst/>
              <a:ahLst/>
              <a:cxnLst/>
              <a:rect l="l" t="t" r="r" b="b"/>
              <a:pathLst>
                <a:path w="2487" h="2130" extrusionOk="0">
                  <a:moveTo>
                    <a:pt x="1076" y="1"/>
                  </a:moveTo>
                  <a:cubicBezTo>
                    <a:pt x="1073" y="1"/>
                    <a:pt x="1069" y="1"/>
                    <a:pt x="1066" y="1"/>
                  </a:cubicBezTo>
                  <a:cubicBezTo>
                    <a:pt x="481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86" y="1149"/>
                    <a:pt x="2020" y="1"/>
                    <a:pt x="10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3" name="Google Shape;5363;p113"/>
            <p:cNvSpPr/>
            <p:nvPr/>
          </p:nvSpPr>
          <p:spPr>
            <a:xfrm>
              <a:off x="389472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4" name="Google Shape;5364;p113"/>
            <p:cNvSpPr/>
            <p:nvPr/>
          </p:nvSpPr>
          <p:spPr>
            <a:xfrm>
              <a:off x="389472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5" name="Google Shape;5365;p113"/>
            <p:cNvSpPr/>
            <p:nvPr/>
          </p:nvSpPr>
          <p:spPr>
            <a:xfrm>
              <a:off x="3894725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6" name="Google Shape;5366;p113"/>
            <p:cNvSpPr/>
            <p:nvPr/>
          </p:nvSpPr>
          <p:spPr>
            <a:xfrm>
              <a:off x="3894725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7" name="Google Shape;5367;p113"/>
            <p:cNvSpPr/>
            <p:nvPr/>
          </p:nvSpPr>
          <p:spPr>
            <a:xfrm>
              <a:off x="3818525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2" y="2039"/>
                    <a:pt x="1830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8" name="Google Shape;5368;p113"/>
            <p:cNvSpPr/>
            <p:nvPr/>
          </p:nvSpPr>
          <p:spPr>
            <a:xfrm>
              <a:off x="3818525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9" name="Google Shape;5369;p113"/>
            <p:cNvSpPr/>
            <p:nvPr/>
          </p:nvSpPr>
          <p:spPr>
            <a:xfrm>
              <a:off x="381852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0" name="Google Shape;5370;p113"/>
            <p:cNvSpPr/>
            <p:nvPr/>
          </p:nvSpPr>
          <p:spPr>
            <a:xfrm>
              <a:off x="3818525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1" name="Google Shape;5371;p113"/>
            <p:cNvSpPr/>
            <p:nvPr/>
          </p:nvSpPr>
          <p:spPr>
            <a:xfrm>
              <a:off x="381852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2" name="Google Shape;5372;p113"/>
            <p:cNvSpPr/>
            <p:nvPr/>
          </p:nvSpPr>
          <p:spPr>
            <a:xfrm>
              <a:off x="381852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3" name="Google Shape;5373;p113"/>
            <p:cNvSpPr/>
            <p:nvPr/>
          </p:nvSpPr>
          <p:spPr>
            <a:xfrm>
              <a:off x="381852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4" name="Google Shape;5374;p113"/>
            <p:cNvSpPr/>
            <p:nvPr/>
          </p:nvSpPr>
          <p:spPr>
            <a:xfrm>
              <a:off x="381852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5" name="Google Shape;5375;p113"/>
            <p:cNvSpPr/>
            <p:nvPr/>
          </p:nvSpPr>
          <p:spPr>
            <a:xfrm>
              <a:off x="381852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6" name="Google Shape;5376;p113"/>
            <p:cNvSpPr/>
            <p:nvPr/>
          </p:nvSpPr>
          <p:spPr>
            <a:xfrm>
              <a:off x="3818525" y="11905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7" name="Google Shape;5377;p113"/>
            <p:cNvSpPr/>
            <p:nvPr/>
          </p:nvSpPr>
          <p:spPr>
            <a:xfrm>
              <a:off x="3818525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8" name="Google Shape;5378;p113"/>
            <p:cNvSpPr/>
            <p:nvPr/>
          </p:nvSpPr>
          <p:spPr>
            <a:xfrm>
              <a:off x="374230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9" name="Google Shape;5379;p113"/>
            <p:cNvSpPr/>
            <p:nvPr/>
          </p:nvSpPr>
          <p:spPr>
            <a:xfrm>
              <a:off x="374230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0" name="Google Shape;5380;p113"/>
            <p:cNvSpPr/>
            <p:nvPr/>
          </p:nvSpPr>
          <p:spPr>
            <a:xfrm>
              <a:off x="3742300" y="18760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5"/>
                    <a:pt x="528" y="2132"/>
                    <a:pt x="1076" y="2132"/>
                  </a:cubicBezTo>
                  <a:cubicBezTo>
                    <a:pt x="1335" y="2132"/>
                    <a:pt x="1599" y="2036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1" name="Google Shape;5381;p113"/>
            <p:cNvSpPr/>
            <p:nvPr/>
          </p:nvSpPr>
          <p:spPr>
            <a:xfrm>
              <a:off x="374230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2" name="Google Shape;5382;p113"/>
            <p:cNvSpPr/>
            <p:nvPr/>
          </p:nvSpPr>
          <p:spPr>
            <a:xfrm>
              <a:off x="374230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3" name="Google Shape;5383;p113"/>
            <p:cNvSpPr/>
            <p:nvPr/>
          </p:nvSpPr>
          <p:spPr>
            <a:xfrm>
              <a:off x="374230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4" name="Google Shape;5384;p113"/>
            <p:cNvSpPr/>
            <p:nvPr/>
          </p:nvSpPr>
          <p:spPr>
            <a:xfrm>
              <a:off x="374230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5" name="Google Shape;5385;p113"/>
            <p:cNvSpPr/>
            <p:nvPr/>
          </p:nvSpPr>
          <p:spPr>
            <a:xfrm>
              <a:off x="374230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6" name="Google Shape;5386;p113"/>
            <p:cNvSpPr/>
            <p:nvPr/>
          </p:nvSpPr>
          <p:spPr>
            <a:xfrm>
              <a:off x="3742300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7" name="Google Shape;5387;p113"/>
            <p:cNvSpPr/>
            <p:nvPr/>
          </p:nvSpPr>
          <p:spPr>
            <a:xfrm>
              <a:off x="3666100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8" name="Google Shape;5388;p113"/>
            <p:cNvSpPr/>
            <p:nvPr/>
          </p:nvSpPr>
          <p:spPr>
            <a:xfrm>
              <a:off x="3666100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9" name="Google Shape;5389;p113"/>
            <p:cNvSpPr/>
            <p:nvPr/>
          </p:nvSpPr>
          <p:spPr>
            <a:xfrm>
              <a:off x="3666100" y="1876050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0" name="Google Shape;5390;p113"/>
            <p:cNvSpPr/>
            <p:nvPr/>
          </p:nvSpPr>
          <p:spPr>
            <a:xfrm>
              <a:off x="366610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1" name="Google Shape;5391;p113"/>
            <p:cNvSpPr/>
            <p:nvPr/>
          </p:nvSpPr>
          <p:spPr>
            <a:xfrm>
              <a:off x="3666100" y="1571400"/>
              <a:ext cx="62150" cy="53250"/>
            </a:xfrm>
            <a:custGeom>
              <a:avLst/>
              <a:gdLst/>
              <a:ahLst/>
              <a:cxnLst/>
              <a:rect l="l" t="t" r="r" b="b"/>
              <a:pathLst>
                <a:path w="2486" h="2130" extrusionOk="0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6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2" name="Google Shape;5392;p113"/>
            <p:cNvSpPr/>
            <p:nvPr/>
          </p:nvSpPr>
          <p:spPr>
            <a:xfrm>
              <a:off x="3589875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3" name="Google Shape;5393;p113"/>
            <p:cNvSpPr/>
            <p:nvPr/>
          </p:nvSpPr>
          <p:spPr>
            <a:xfrm>
              <a:off x="358987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4" name="Google Shape;5394;p113"/>
            <p:cNvSpPr/>
            <p:nvPr/>
          </p:nvSpPr>
          <p:spPr>
            <a:xfrm>
              <a:off x="358987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5" name="Google Shape;5395;p113"/>
            <p:cNvSpPr/>
            <p:nvPr/>
          </p:nvSpPr>
          <p:spPr>
            <a:xfrm>
              <a:off x="358987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6" name="Google Shape;5396;p113"/>
            <p:cNvSpPr/>
            <p:nvPr/>
          </p:nvSpPr>
          <p:spPr>
            <a:xfrm>
              <a:off x="358987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7" name="Google Shape;5397;p113"/>
            <p:cNvSpPr/>
            <p:nvPr/>
          </p:nvSpPr>
          <p:spPr>
            <a:xfrm>
              <a:off x="3513675" y="2256925"/>
              <a:ext cx="62550" cy="53425"/>
            </a:xfrm>
            <a:custGeom>
              <a:avLst/>
              <a:gdLst/>
              <a:ahLst/>
              <a:cxnLst/>
              <a:rect l="l" t="t" r="r" b="b"/>
              <a:pathLst>
                <a:path w="2502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8" name="Google Shape;5398;p113"/>
            <p:cNvSpPr/>
            <p:nvPr/>
          </p:nvSpPr>
          <p:spPr>
            <a:xfrm>
              <a:off x="3513675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9" name="Google Shape;5399;p113"/>
            <p:cNvSpPr/>
            <p:nvPr/>
          </p:nvSpPr>
          <p:spPr>
            <a:xfrm>
              <a:off x="3513675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0" name="Google Shape;5400;p113"/>
            <p:cNvSpPr/>
            <p:nvPr/>
          </p:nvSpPr>
          <p:spPr>
            <a:xfrm>
              <a:off x="3513675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1" name="Google Shape;5401;p113"/>
            <p:cNvSpPr/>
            <p:nvPr/>
          </p:nvSpPr>
          <p:spPr>
            <a:xfrm>
              <a:off x="3513675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2" name="Google Shape;5402;p113"/>
            <p:cNvSpPr/>
            <p:nvPr/>
          </p:nvSpPr>
          <p:spPr>
            <a:xfrm>
              <a:off x="3513675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3" name="Google Shape;5403;p113"/>
            <p:cNvSpPr/>
            <p:nvPr/>
          </p:nvSpPr>
          <p:spPr>
            <a:xfrm>
              <a:off x="3513675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4" name="Google Shape;5404;p113"/>
            <p:cNvSpPr/>
            <p:nvPr/>
          </p:nvSpPr>
          <p:spPr>
            <a:xfrm>
              <a:off x="3437450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5" name="Google Shape;5405;p113"/>
            <p:cNvSpPr/>
            <p:nvPr/>
          </p:nvSpPr>
          <p:spPr>
            <a:xfrm>
              <a:off x="3437450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84" y="0"/>
                  </a:moveTo>
                  <a:cubicBezTo>
                    <a:pt x="1080" y="0"/>
                    <a:pt x="1077" y="0"/>
                    <a:pt x="1074" y="0"/>
                  </a:cubicBez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6" name="Google Shape;5406;p113"/>
            <p:cNvSpPr/>
            <p:nvPr/>
          </p:nvSpPr>
          <p:spPr>
            <a:xfrm>
              <a:off x="3437450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7" name="Google Shape;5407;p113"/>
            <p:cNvSpPr/>
            <p:nvPr/>
          </p:nvSpPr>
          <p:spPr>
            <a:xfrm>
              <a:off x="3437450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1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8" name="Google Shape;5408;p113"/>
            <p:cNvSpPr/>
            <p:nvPr/>
          </p:nvSpPr>
          <p:spPr>
            <a:xfrm>
              <a:off x="3437450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9" name="Google Shape;5409;p113"/>
            <p:cNvSpPr/>
            <p:nvPr/>
          </p:nvSpPr>
          <p:spPr>
            <a:xfrm>
              <a:off x="343745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0" name="Google Shape;5410;p113"/>
            <p:cNvSpPr/>
            <p:nvPr/>
          </p:nvSpPr>
          <p:spPr>
            <a:xfrm>
              <a:off x="3437450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1" name="Google Shape;5411;p113"/>
            <p:cNvSpPr/>
            <p:nvPr/>
          </p:nvSpPr>
          <p:spPr>
            <a:xfrm>
              <a:off x="3361450" y="23331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2" name="Google Shape;5412;p113"/>
            <p:cNvSpPr/>
            <p:nvPr/>
          </p:nvSpPr>
          <p:spPr>
            <a:xfrm>
              <a:off x="336145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3" name="Google Shape;5413;p113"/>
            <p:cNvSpPr/>
            <p:nvPr/>
          </p:nvSpPr>
          <p:spPr>
            <a:xfrm>
              <a:off x="3361450" y="21807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4" name="Google Shape;5414;p113"/>
            <p:cNvSpPr/>
            <p:nvPr/>
          </p:nvSpPr>
          <p:spPr>
            <a:xfrm>
              <a:off x="3361450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5" name="Google Shape;5415;p113"/>
            <p:cNvSpPr/>
            <p:nvPr/>
          </p:nvSpPr>
          <p:spPr>
            <a:xfrm>
              <a:off x="3285225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6" name="Google Shape;5416;p113"/>
            <p:cNvSpPr/>
            <p:nvPr/>
          </p:nvSpPr>
          <p:spPr>
            <a:xfrm>
              <a:off x="313280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7" name="Google Shape;5417;p113"/>
            <p:cNvSpPr/>
            <p:nvPr/>
          </p:nvSpPr>
          <p:spPr>
            <a:xfrm>
              <a:off x="3056800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8" name="Google Shape;5418;p113"/>
            <p:cNvSpPr/>
            <p:nvPr/>
          </p:nvSpPr>
          <p:spPr>
            <a:xfrm>
              <a:off x="305680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9" name="Google Shape;5419;p113"/>
            <p:cNvSpPr/>
            <p:nvPr/>
          </p:nvSpPr>
          <p:spPr>
            <a:xfrm>
              <a:off x="298057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0" name="Google Shape;5420;p113"/>
            <p:cNvSpPr/>
            <p:nvPr/>
          </p:nvSpPr>
          <p:spPr>
            <a:xfrm>
              <a:off x="298057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1" name="Google Shape;5421;p113"/>
            <p:cNvSpPr/>
            <p:nvPr/>
          </p:nvSpPr>
          <p:spPr>
            <a:xfrm>
              <a:off x="2980575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2" name="Google Shape;5422;p113"/>
            <p:cNvSpPr/>
            <p:nvPr/>
          </p:nvSpPr>
          <p:spPr>
            <a:xfrm>
              <a:off x="2980575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3" name="Google Shape;5423;p113"/>
            <p:cNvSpPr/>
            <p:nvPr/>
          </p:nvSpPr>
          <p:spPr>
            <a:xfrm>
              <a:off x="2980575" y="11905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4" name="Google Shape;5424;p113"/>
            <p:cNvSpPr/>
            <p:nvPr/>
          </p:nvSpPr>
          <p:spPr>
            <a:xfrm>
              <a:off x="2980575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5" name="Google Shape;5425;p113"/>
            <p:cNvSpPr/>
            <p:nvPr/>
          </p:nvSpPr>
          <p:spPr>
            <a:xfrm>
              <a:off x="2904375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6" name="Google Shape;5426;p113"/>
            <p:cNvSpPr/>
            <p:nvPr/>
          </p:nvSpPr>
          <p:spPr>
            <a:xfrm>
              <a:off x="2904375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7" name="Google Shape;5427;p113"/>
            <p:cNvSpPr/>
            <p:nvPr/>
          </p:nvSpPr>
          <p:spPr>
            <a:xfrm>
              <a:off x="2904375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8" name="Google Shape;5428;p113"/>
            <p:cNvSpPr/>
            <p:nvPr/>
          </p:nvSpPr>
          <p:spPr>
            <a:xfrm>
              <a:off x="2904375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9" name="Google Shape;5429;p113"/>
            <p:cNvSpPr/>
            <p:nvPr/>
          </p:nvSpPr>
          <p:spPr>
            <a:xfrm>
              <a:off x="2904375" y="11905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0" name="Google Shape;5430;p113"/>
            <p:cNvSpPr/>
            <p:nvPr/>
          </p:nvSpPr>
          <p:spPr>
            <a:xfrm>
              <a:off x="2904375" y="11143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1" name="Google Shape;5431;p113"/>
            <p:cNvSpPr/>
            <p:nvPr/>
          </p:nvSpPr>
          <p:spPr>
            <a:xfrm>
              <a:off x="2904375" y="1038125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2" name="Google Shape;5432;p113"/>
            <p:cNvSpPr/>
            <p:nvPr/>
          </p:nvSpPr>
          <p:spPr>
            <a:xfrm>
              <a:off x="2828150" y="1571400"/>
              <a:ext cx="62150" cy="53250"/>
            </a:xfrm>
            <a:custGeom>
              <a:avLst/>
              <a:gdLst/>
              <a:ahLst/>
              <a:cxnLst/>
              <a:rect l="l" t="t" r="r" b="b"/>
              <a:pathLst>
                <a:path w="2486" h="2130" extrusionOk="0">
                  <a:moveTo>
                    <a:pt x="1076" y="1"/>
                  </a:moveTo>
                  <a:cubicBezTo>
                    <a:pt x="1072" y="1"/>
                    <a:pt x="1069" y="1"/>
                    <a:pt x="1066" y="1"/>
                  </a:cubicBez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6" y="1149"/>
                    <a:pt x="2020" y="1"/>
                    <a:pt x="10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3" name="Google Shape;5433;p113"/>
            <p:cNvSpPr/>
            <p:nvPr/>
          </p:nvSpPr>
          <p:spPr>
            <a:xfrm>
              <a:off x="282815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4" name="Google Shape;5434;p113"/>
            <p:cNvSpPr/>
            <p:nvPr/>
          </p:nvSpPr>
          <p:spPr>
            <a:xfrm>
              <a:off x="282815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5" name="Google Shape;5435;p113"/>
            <p:cNvSpPr/>
            <p:nvPr/>
          </p:nvSpPr>
          <p:spPr>
            <a:xfrm>
              <a:off x="282815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6" name="Google Shape;5436;p113"/>
            <p:cNvSpPr/>
            <p:nvPr/>
          </p:nvSpPr>
          <p:spPr>
            <a:xfrm>
              <a:off x="2828150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7" name="Google Shape;5437;p113"/>
            <p:cNvSpPr/>
            <p:nvPr/>
          </p:nvSpPr>
          <p:spPr>
            <a:xfrm>
              <a:off x="2828150" y="11905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8" name="Google Shape;5438;p113"/>
            <p:cNvSpPr/>
            <p:nvPr/>
          </p:nvSpPr>
          <p:spPr>
            <a:xfrm>
              <a:off x="2828150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9" name="Google Shape;5439;p113"/>
            <p:cNvSpPr/>
            <p:nvPr/>
          </p:nvSpPr>
          <p:spPr>
            <a:xfrm>
              <a:off x="2828150" y="1038125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0" name="Google Shape;5440;p113"/>
            <p:cNvSpPr/>
            <p:nvPr/>
          </p:nvSpPr>
          <p:spPr>
            <a:xfrm>
              <a:off x="275195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1" name="Google Shape;5441;p113"/>
            <p:cNvSpPr/>
            <p:nvPr/>
          </p:nvSpPr>
          <p:spPr>
            <a:xfrm>
              <a:off x="2751950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2" name="Google Shape;5442;p113"/>
            <p:cNvSpPr/>
            <p:nvPr/>
          </p:nvSpPr>
          <p:spPr>
            <a:xfrm>
              <a:off x="2751950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3" name="Google Shape;5443;p113"/>
            <p:cNvSpPr/>
            <p:nvPr/>
          </p:nvSpPr>
          <p:spPr>
            <a:xfrm>
              <a:off x="2751950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4" name="Google Shape;5444;p113"/>
            <p:cNvSpPr/>
            <p:nvPr/>
          </p:nvSpPr>
          <p:spPr>
            <a:xfrm>
              <a:off x="2751950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5" name="Google Shape;5445;p113"/>
            <p:cNvSpPr/>
            <p:nvPr/>
          </p:nvSpPr>
          <p:spPr>
            <a:xfrm>
              <a:off x="2751950" y="11905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6" name="Google Shape;5446;p113"/>
            <p:cNvSpPr/>
            <p:nvPr/>
          </p:nvSpPr>
          <p:spPr>
            <a:xfrm>
              <a:off x="2751950" y="11143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7" name="Google Shape;5447;p113"/>
            <p:cNvSpPr/>
            <p:nvPr/>
          </p:nvSpPr>
          <p:spPr>
            <a:xfrm>
              <a:off x="2751950" y="1038125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8" name="Google Shape;5448;p113"/>
            <p:cNvSpPr/>
            <p:nvPr/>
          </p:nvSpPr>
          <p:spPr>
            <a:xfrm>
              <a:off x="267592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9" name="Google Shape;5449;p113"/>
            <p:cNvSpPr/>
            <p:nvPr/>
          </p:nvSpPr>
          <p:spPr>
            <a:xfrm>
              <a:off x="267592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0" name="Google Shape;5450;p113"/>
            <p:cNvSpPr/>
            <p:nvPr/>
          </p:nvSpPr>
          <p:spPr>
            <a:xfrm>
              <a:off x="267592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1" name="Google Shape;5451;p113"/>
            <p:cNvSpPr/>
            <p:nvPr/>
          </p:nvSpPr>
          <p:spPr>
            <a:xfrm>
              <a:off x="2675925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2" name="Google Shape;5452;p113"/>
            <p:cNvSpPr/>
            <p:nvPr/>
          </p:nvSpPr>
          <p:spPr>
            <a:xfrm>
              <a:off x="2675925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3" name="Google Shape;5453;p113"/>
            <p:cNvSpPr/>
            <p:nvPr/>
          </p:nvSpPr>
          <p:spPr>
            <a:xfrm>
              <a:off x="2675925" y="11905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4" name="Google Shape;5454;p113"/>
            <p:cNvSpPr/>
            <p:nvPr/>
          </p:nvSpPr>
          <p:spPr>
            <a:xfrm>
              <a:off x="2675925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5" name="Google Shape;5455;p113"/>
            <p:cNvSpPr/>
            <p:nvPr/>
          </p:nvSpPr>
          <p:spPr>
            <a:xfrm>
              <a:off x="2675925" y="1038125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6" name="Google Shape;5456;p113"/>
            <p:cNvSpPr/>
            <p:nvPr/>
          </p:nvSpPr>
          <p:spPr>
            <a:xfrm>
              <a:off x="2599725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7" name="Google Shape;5457;p113"/>
            <p:cNvSpPr/>
            <p:nvPr/>
          </p:nvSpPr>
          <p:spPr>
            <a:xfrm>
              <a:off x="2599725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8" name="Google Shape;5458;p113"/>
            <p:cNvSpPr/>
            <p:nvPr/>
          </p:nvSpPr>
          <p:spPr>
            <a:xfrm>
              <a:off x="2599725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9" name="Google Shape;5459;p113"/>
            <p:cNvSpPr/>
            <p:nvPr/>
          </p:nvSpPr>
          <p:spPr>
            <a:xfrm>
              <a:off x="2599725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0" name="Google Shape;5460;p113"/>
            <p:cNvSpPr/>
            <p:nvPr/>
          </p:nvSpPr>
          <p:spPr>
            <a:xfrm>
              <a:off x="2599725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1" name="Google Shape;5461;p113"/>
            <p:cNvSpPr/>
            <p:nvPr/>
          </p:nvSpPr>
          <p:spPr>
            <a:xfrm>
              <a:off x="2599725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2" name="Google Shape;5462;p113"/>
            <p:cNvSpPr/>
            <p:nvPr/>
          </p:nvSpPr>
          <p:spPr>
            <a:xfrm>
              <a:off x="2599725" y="11905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3" name="Google Shape;5463;p113"/>
            <p:cNvSpPr/>
            <p:nvPr/>
          </p:nvSpPr>
          <p:spPr>
            <a:xfrm>
              <a:off x="2599725" y="11143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4" name="Google Shape;5464;p113"/>
            <p:cNvSpPr/>
            <p:nvPr/>
          </p:nvSpPr>
          <p:spPr>
            <a:xfrm>
              <a:off x="2599725" y="1038125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5" name="Google Shape;5465;p113"/>
            <p:cNvSpPr/>
            <p:nvPr/>
          </p:nvSpPr>
          <p:spPr>
            <a:xfrm>
              <a:off x="252350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6" name="Google Shape;5466;p113"/>
            <p:cNvSpPr/>
            <p:nvPr/>
          </p:nvSpPr>
          <p:spPr>
            <a:xfrm>
              <a:off x="252350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7" name="Google Shape;5467;p113"/>
            <p:cNvSpPr/>
            <p:nvPr/>
          </p:nvSpPr>
          <p:spPr>
            <a:xfrm>
              <a:off x="252350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8" name="Google Shape;5468;p113"/>
            <p:cNvSpPr/>
            <p:nvPr/>
          </p:nvSpPr>
          <p:spPr>
            <a:xfrm>
              <a:off x="252350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9" name="Google Shape;5469;p113"/>
            <p:cNvSpPr/>
            <p:nvPr/>
          </p:nvSpPr>
          <p:spPr>
            <a:xfrm>
              <a:off x="252350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0" name="Google Shape;5470;p113"/>
            <p:cNvSpPr/>
            <p:nvPr/>
          </p:nvSpPr>
          <p:spPr>
            <a:xfrm>
              <a:off x="252350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1" name="Google Shape;5471;p113"/>
            <p:cNvSpPr/>
            <p:nvPr/>
          </p:nvSpPr>
          <p:spPr>
            <a:xfrm>
              <a:off x="2523500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2" name="Google Shape;5472;p113"/>
            <p:cNvSpPr/>
            <p:nvPr/>
          </p:nvSpPr>
          <p:spPr>
            <a:xfrm>
              <a:off x="2523500" y="11905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3" name="Google Shape;5473;p113"/>
            <p:cNvSpPr/>
            <p:nvPr/>
          </p:nvSpPr>
          <p:spPr>
            <a:xfrm>
              <a:off x="2523500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4" name="Google Shape;5474;p113"/>
            <p:cNvSpPr/>
            <p:nvPr/>
          </p:nvSpPr>
          <p:spPr>
            <a:xfrm>
              <a:off x="2523500" y="1038125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5" name="Google Shape;5475;p113"/>
            <p:cNvSpPr/>
            <p:nvPr/>
          </p:nvSpPr>
          <p:spPr>
            <a:xfrm>
              <a:off x="2447300" y="172362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6" name="Google Shape;5476;p113"/>
            <p:cNvSpPr/>
            <p:nvPr/>
          </p:nvSpPr>
          <p:spPr>
            <a:xfrm>
              <a:off x="2447300" y="164740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9"/>
                    <a:pt x="8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7" name="Google Shape;5477;p113"/>
            <p:cNvSpPr/>
            <p:nvPr/>
          </p:nvSpPr>
          <p:spPr>
            <a:xfrm>
              <a:off x="2447300" y="1571400"/>
              <a:ext cx="62400" cy="53250"/>
            </a:xfrm>
            <a:custGeom>
              <a:avLst/>
              <a:gdLst/>
              <a:ahLst/>
              <a:cxnLst/>
              <a:rect l="l" t="t" r="r" b="b"/>
              <a:pathLst>
                <a:path w="2496" h="2130" extrusionOk="0">
                  <a:moveTo>
                    <a:pt x="1065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8" name="Google Shape;5478;p113"/>
            <p:cNvSpPr/>
            <p:nvPr/>
          </p:nvSpPr>
          <p:spPr>
            <a:xfrm>
              <a:off x="2447300" y="149520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9" name="Google Shape;5479;p113"/>
            <p:cNvSpPr/>
            <p:nvPr/>
          </p:nvSpPr>
          <p:spPr>
            <a:xfrm>
              <a:off x="2447300" y="141897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0" name="Google Shape;5480;p113"/>
            <p:cNvSpPr/>
            <p:nvPr/>
          </p:nvSpPr>
          <p:spPr>
            <a:xfrm>
              <a:off x="2447300" y="13427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1" name="Google Shape;5481;p113"/>
            <p:cNvSpPr/>
            <p:nvPr/>
          </p:nvSpPr>
          <p:spPr>
            <a:xfrm>
              <a:off x="2447300" y="12665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0"/>
                  </a:moveTo>
                  <a:cubicBezTo>
                    <a:pt x="480" y="9"/>
                    <a:pt x="8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96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2" name="Google Shape;5482;p113"/>
            <p:cNvSpPr/>
            <p:nvPr/>
          </p:nvSpPr>
          <p:spPr>
            <a:xfrm>
              <a:off x="2447300" y="119055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3" name="Google Shape;5483;p113"/>
            <p:cNvSpPr/>
            <p:nvPr/>
          </p:nvSpPr>
          <p:spPr>
            <a:xfrm>
              <a:off x="2447300" y="111432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4" name="Google Shape;5484;p113"/>
            <p:cNvSpPr/>
            <p:nvPr/>
          </p:nvSpPr>
          <p:spPr>
            <a:xfrm>
              <a:off x="2447300" y="1038125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5" name="Google Shape;5485;p113"/>
            <p:cNvSpPr/>
            <p:nvPr/>
          </p:nvSpPr>
          <p:spPr>
            <a:xfrm>
              <a:off x="237127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6" name="Google Shape;5486;p113"/>
            <p:cNvSpPr/>
            <p:nvPr/>
          </p:nvSpPr>
          <p:spPr>
            <a:xfrm>
              <a:off x="237127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7" name="Google Shape;5487;p113"/>
            <p:cNvSpPr/>
            <p:nvPr/>
          </p:nvSpPr>
          <p:spPr>
            <a:xfrm>
              <a:off x="237127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8" name="Google Shape;5488;p113"/>
            <p:cNvSpPr/>
            <p:nvPr/>
          </p:nvSpPr>
          <p:spPr>
            <a:xfrm>
              <a:off x="237127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9" name="Google Shape;5489;p113"/>
            <p:cNvSpPr/>
            <p:nvPr/>
          </p:nvSpPr>
          <p:spPr>
            <a:xfrm>
              <a:off x="2371275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0" name="Google Shape;5490;p113"/>
            <p:cNvSpPr/>
            <p:nvPr/>
          </p:nvSpPr>
          <p:spPr>
            <a:xfrm>
              <a:off x="2371275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8" y="1155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1" name="Google Shape;5491;p113"/>
            <p:cNvSpPr/>
            <p:nvPr/>
          </p:nvSpPr>
          <p:spPr>
            <a:xfrm>
              <a:off x="2371275" y="11905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2" name="Google Shape;5492;p113"/>
            <p:cNvSpPr/>
            <p:nvPr/>
          </p:nvSpPr>
          <p:spPr>
            <a:xfrm>
              <a:off x="2371275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3" name="Google Shape;5493;p113"/>
            <p:cNvSpPr/>
            <p:nvPr/>
          </p:nvSpPr>
          <p:spPr>
            <a:xfrm>
              <a:off x="2371275" y="1038125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4" name="Google Shape;5494;p113"/>
            <p:cNvSpPr/>
            <p:nvPr/>
          </p:nvSpPr>
          <p:spPr>
            <a:xfrm>
              <a:off x="2295075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5" name="Google Shape;5495;p113"/>
            <p:cNvSpPr/>
            <p:nvPr/>
          </p:nvSpPr>
          <p:spPr>
            <a:xfrm>
              <a:off x="2295075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1" y="2137"/>
                    <a:pt x="1597" y="2040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6" name="Google Shape;5496;p113"/>
            <p:cNvSpPr/>
            <p:nvPr/>
          </p:nvSpPr>
          <p:spPr>
            <a:xfrm>
              <a:off x="2295075" y="11905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7" name="Google Shape;5497;p113"/>
            <p:cNvSpPr/>
            <p:nvPr/>
          </p:nvSpPr>
          <p:spPr>
            <a:xfrm>
              <a:off x="2295075" y="11143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8" name="Google Shape;5498;p113"/>
            <p:cNvSpPr/>
            <p:nvPr/>
          </p:nvSpPr>
          <p:spPr>
            <a:xfrm>
              <a:off x="2218650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74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7" y="9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9" name="Google Shape;5499;p113"/>
            <p:cNvSpPr/>
            <p:nvPr/>
          </p:nvSpPr>
          <p:spPr>
            <a:xfrm>
              <a:off x="2218650" y="11905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74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0" name="Google Shape;5500;p113"/>
            <p:cNvSpPr/>
            <p:nvPr/>
          </p:nvSpPr>
          <p:spPr>
            <a:xfrm>
              <a:off x="2218650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74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1" name="Google Shape;5501;p113"/>
            <p:cNvSpPr/>
            <p:nvPr/>
          </p:nvSpPr>
          <p:spPr>
            <a:xfrm>
              <a:off x="2142425" y="12665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0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2" name="Google Shape;5502;p113"/>
            <p:cNvSpPr/>
            <p:nvPr/>
          </p:nvSpPr>
          <p:spPr>
            <a:xfrm>
              <a:off x="2142425" y="11905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3" name="Google Shape;5503;p113"/>
            <p:cNvSpPr/>
            <p:nvPr/>
          </p:nvSpPr>
          <p:spPr>
            <a:xfrm>
              <a:off x="2751950" y="36279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4" name="Google Shape;5504;p113"/>
            <p:cNvSpPr/>
            <p:nvPr/>
          </p:nvSpPr>
          <p:spPr>
            <a:xfrm>
              <a:off x="2751950" y="3551925"/>
              <a:ext cx="62350" cy="53300"/>
            </a:xfrm>
            <a:custGeom>
              <a:avLst/>
              <a:gdLst/>
              <a:ahLst/>
              <a:cxnLst/>
              <a:rect l="l" t="t" r="r" b="b"/>
              <a:pathLst>
                <a:path w="2494" h="2132" extrusionOk="0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80"/>
                    <a:pt x="0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7" y="2131"/>
                    <a:pt x="1604" y="2033"/>
                    <a:pt x="1821" y="1814"/>
                  </a:cubicBezTo>
                  <a:cubicBezTo>
                    <a:pt x="2493" y="1141"/>
                    <a:pt x="2020" y="1"/>
                    <a:pt x="10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5" name="Google Shape;5505;p113"/>
            <p:cNvSpPr/>
            <p:nvPr/>
          </p:nvSpPr>
          <p:spPr>
            <a:xfrm>
              <a:off x="2751950" y="3475725"/>
              <a:ext cx="62350" cy="53275"/>
            </a:xfrm>
            <a:custGeom>
              <a:avLst/>
              <a:gdLst/>
              <a:ahLst/>
              <a:cxnLst/>
              <a:rect l="l" t="t" r="r" b="b"/>
              <a:pathLst>
                <a:path w="2494" h="2131" extrusionOk="0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7"/>
                    <a:pt x="526" y="2131"/>
                    <a:pt x="1073" y="2131"/>
                  </a:cubicBezTo>
                  <a:cubicBezTo>
                    <a:pt x="1336" y="2131"/>
                    <a:pt x="1604" y="2032"/>
                    <a:pt x="1821" y="1813"/>
                  </a:cubicBezTo>
                  <a:cubicBezTo>
                    <a:pt x="2493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6" name="Google Shape;5506;p113"/>
            <p:cNvSpPr/>
            <p:nvPr/>
          </p:nvSpPr>
          <p:spPr>
            <a:xfrm>
              <a:off x="2675925" y="385677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7" name="Google Shape;5507;p113"/>
            <p:cNvSpPr/>
            <p:nvPr/>
          </p:nvSpPr>
          <p:spPr>
            <a:xfrm>
              <a:off x="2675725" y="3780375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0" y="0"/>
                    <a:pt x="1" y="480"/>
                    <a:pt x="9" y="1073"/>
                  </a:cubicBezTo>
                  <a:cubicBezTo>
                    <a:pt x="9" y="1715"/>
                    <a:pt x="535" y="2139"/>
                    <a:pt x="1081" y="2139"/>
                  </a:cubicBezTo>
                  <a:cubicBezTo>
                    <a:pt x="1345" y="2139"/>
                    <a:pt x="1613" y="2040"/>
                    <a:pt x="1830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8" name="Google Shape;5508;p113"/>
            <p:cNvSpPr/>
            <p:nvPr/>
          </p:nvSpPr>
          <p:spPr>
            <a:xfrm>
              <a:off x="2675925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9" name="Google Shape;5509;p113"/>
            <p:cNvSpPr/>
            <p:nvPr/>
          </p:nvSpPr>
          <p:spPr>
            <a:xfrm>
              <a:off x="2675925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0" name="Google Shape;5510;p113"/>
            <p:cNvSpPr/>
            <p:nvPr/>
          </p:nvSpPr>
          <p:spPr>
            <a:xfrm>
              <a:off x="2675925" y="355192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1" name="Google Shape;5511;p113"/>
            <p:cNvSpPr/>
            <p:nvPr/>
          </p:nvSpPr>
          <p:spPr>
            <a:xfrm>
              <a:off x="2675925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2" name="Google Shape;5512;p113"/>
            <p:cNvSpPr/>
            <p:nvPr/>
          </p:nvSpPr>
          <p:spPr>
            <a:xfrm>
              <a:off x="2599725" y="3856775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3" name="Google Shape;5513;p113"/>
            <p:cNvSpPr/>
            <p:nvPr/>
          </p:nvSpPr>
          <p:spPr>
            <a:xfrm>
              <a:off x="2599725" y="3780375"/>
              <a:ext cx="62400" cy="53475"/>
            </a:xfrm>
            <a:custGeom>
              <a:avLst/>
              <a:gdLst/>
              <a:ahLst/>
              <a:cxnLst/>
              <a:rect l="l" t="t" r="r" b="b"/>
              <a:pathLst>
                <a:path w="2496" h="2139" extrusionOk="0">
                  <a:moveTo>
                    <a:pt x="1065" y="0"/>
                  </a:moveTo>
                  <a:cubicBezTo>
                    <a:pt x="472" y="0"/>
                    <a:pt x="0" y="480"/>
                    <a:pt x="0" y="1073"/>
                  </a:cubicBezTo>
                  <a:cubicBezTo>
                    <a:pt x="0" y="1715"/>
                    <a:pt x="526" y="2139"/>
                    <a:pt x="1073" y="2139"/>
                  </a:cubicBezTo>
                  <a:cubicBezTo>
                    <a:pt x="1336" y="2139"/>
                    <a:pt x="1604" y="2040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4" name="Google Shape;5514;p113"/>
            <p:cNvSpPr/>
            <p:nvPr/>
          </p:nvSpPr>
          <p:spPr>
            <a:xfrm>
              <a:off x="2599725" y="37041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5" name="Google Shape;5515;p113"/>
            <p:cNvSpPr/>
            <p:nvPr/>
          </p:nvSpPr>
          <p:spPr>
            <a:xfrm>
              <a:off x="2599725" y="36279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6" name="Google Shape;5516;p113"/>
            <p:cNvSpPr/>
            <p:nvPr/>
          </p:nvSpPr>
          <p:spPr>
            <a:xfrm>
              <a:off x="2599725" y="3551925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7" name="Google Shape;5517;p113"/>
            <p:cNvSpPr/>
            <p:nvPr/>
          </p:nvSpPr>
          <p:spPr>
            <a:xfrm>
              <a:off x="2599725" y="34757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8" name="Google Shape;5518;p113"/>
            <p:cNvSpPr/>
            <p:nvPr/>
          </p:nvSpPr>
          <p:spPr>
            <a:xfrm>
              <a:off x="2523500" y="3932800"/>
              <a:ext cx="62225" cy="53475"/>
            </a:xfrm>
            <a:custGeom>
              <a:avLst/>
              <a:gdLst/>
              <a:ahLst/>
              <a:cxnLst/>
              <a:rect l="l" t="t" r="r" b="b"/>
              <a:pathLst>
                <a:path w="2489" h="2139" extrusionOk="0">
                  <a:moveTo>
                    <a:pt x="1066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8" y="2139"/>
                    <a:pt x="1605" y="2041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9" name="Google Shape;5519;p113"/>
            <p:cNvSpPr/>
            <p:nvPr/>
          </p:nvSpPr>
          <p:spPr>
            <a:xfrm>
              <a:off x="2523500" y="385677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0" name="Google Shape;5520;p113"/>
            <p:cNvSpPr/>
            <p:nvPr/>
          </p:nvSpPr>
          <p:spPr>
            <a:xfrm>
              <a:off x="2523500" y="3780375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66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1" y="2139"/>
                    <a:pt x="1610" y="2040"/>
                    <a:pt x="1830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1" name="Google Shape;5521;p113"/>
            <p:cNvSpPr/>
            <p:nvPr/>
          </p:nvSpPr>
          <p:spPr>
            <a:xfrm>
              <a:off x="2523500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2" name="Google Shape;5522;p113"/>
            <p:cNvSpPr/>
            <p:nvPr/>
          </p:nvSpPr>
          <p:spPr>
            <a:xfrm>
              <a:off x="2523500" y="3627950"/>
              <a:ext cx="62225" cy="53475"/>
            </a:xfrm>
            <a:custGeom>
              <a:avLst/>
              <a:gdLst/>
              <a:ahLst/>
              <a:cxnLst/>
              <a:rect l="l" t="t" r="r" b="b"/>
              <a:pathLst>
                <a:path w="2489" h="2139" extrusionOk="0">
                  <a:moveTo>
                    <a:pt x="1066" y="0"/>
                  </a:moveTo>
                  <a:cubicBezTo>
                    <a:pt x="480" y="8"/>
                    <a:pt x="1" y="488"/>
                    <a:pt x="1" y="1073"/>
                  </a:cubicBezTo>
                  <a:cubicBezTo>
                    <a:pt x="1" y="1715"/>
                    <a:pt x="527" y="2139"/>
                    <a:pt x="1073" y="2139"/>
                  </a:cubicBezTo>
                  <a:cubicBezTo>
                    <a:pt x="1337" y="2139"/>
                    <a:pt x="1605" y="2040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3" name="Google Shape;5523;p113"/>
            <p:cNvSpPr/>
            <p:nvPr/>
          </p:nvSpPr>
          <p:spPr>
            <a:xfrm>
              <a:off x="2523500" y="355192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4" name="Google Shape;5524;p113"/>
            <p:cNvSpPr/>
            <p:nvPr/>
          </p:nvSpPr>
          <p:spPr>
            <a:xfrm>
              <a:off x="252350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5" name="Google Shape;5525;p113"/>
            <p:cNvSpPr/>
            <p:nvPr/>
          </p:nvSpPr>
          <p:spPr>
            <a:xfrm>
              <a:off x="2523500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6" name="Google Shape;5526;p113"/>
            <p:cNvSpPr/>
            <p:nvPr/>
          </p:nvSpPr>
          <p:spPr>
            <a:xfrm>
              <a:off x="2447300" y="408522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96" y="1147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7" name="Google Shape;5527;p113"/>
            <p:cNvSpPr/>
            <p:nvPr/>
          </p:nvSpPr>
          <p:spPr>
            <a:xfrm>
              <a:off x="2447300" y="400900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9" y="2134"/>
                    <a:pt x="1078" y="2134"/>
                  </a:cubicBezTo>
                  <a:cubicBezTo>
                    <a:pt x="1339" y="2134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8" name="Google Shape;5528;p113"/>
            <p:cNvSpPr/>
            <p:nvPr/>
          </p:nvSpPr>
          <p:spPr>
            <a:xfrm>
              <a:off x="2447300" y="3932800"/>
              <a:ext cx="62200" cy="53475"/>
            </a:xfrm>
            <a:custGeom>
              <a:avLst/>
              <a:gdLst/>
              <a:ahLst/>
              <a:cxnLst/>
              <a:rect l="l" t="t" r="r" b="b"/>
              <a:pathLst>
                <a:path w="2488" h="2139" extrusionOk="0">
                  <a:moveTo>
                    <a:pt x="1065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7" y="2139"/>
                    <a:pt x="1604" y="2041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9" name="Google Shape;5529;p113"/>
            <p:cNvSpPr/>
            <p:nvPr/>
          </p:nvSpPr>
          <p:spPr>
            <a:xfrm>
              <a:off x="2447300" y="3856775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0" name="Google Shape;5530;p113"/>
            <p:cNvSpPr/>
            <p:nvPr/>
          </p:nvSpPr>
          <p:spPr>
            <a:xfrm>
              <a:off x="2447300" y="3780375"/>
              <a:ext cx="62400" cy="53475"/>
            </a:xfrm>
            <a:custGeom>
              <a:avLst/>
              <a:gdLst/>
              <a:ahLst/>
              <a:cxnLst/>
              <a:rect l="l" t="t" r="r" b="b"/>
              <a:pathLst>
                <a:path w="2496" h="2139" extrusionOk="0">
                  <a:moveTo>
                    <a:pt x="1065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7" y="2139"/>
                  </a:cubicBezTo>
                  <a:cubicBezTo>
                    <a:pt x="1341" y="2139"/>
                    <a:pt x="1610" y="2040"/>
                    <a:pt x="1829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1" name="Google Shape;5531;p113"/>
            <p:cNvSpPr/>
            <p:nvPr/>
          </p:nvSpPr>
          <p:spPr>
            <a:xfrm>
              <a:off x="2447300" y="37041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2" name="Google Shape;5532;p113"/>
            <p:cNvSpPr/>
            <p:nvPr/>
          </p:nvSpPr>
          <p:spPr>
            <a:xfrm>
              <a:off x="2447300" y="3627950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8" y="2137"/>
                    <a:pt x="1076" y="2137"/>
                  </a:cubicBezTo>
                  <a:cubicBezTo>
                    <a:pt x="1339" y="2137"/>
                    <a:pt x="1605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3" name="Google Shape;5533;p113"/>
            <p:cNvSpPr/>
            <p:nvPr/>
          </p:nvSpPr>
          <p:spPr>
            <a:xfrm>
              <a:off x="2447300" y="3551925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4" name="Google Shape;5534;p113"/>
            <p:cNvSpPr/>
            <p:nvPr/>
          </p:nvSpPr>
          <p:spPr>
            <a:xfrm>
              <a:off x="2447300" y="347572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5" name="Google Shape;5535;p113"/>
            <p:cNvSpPr/>
            <p:nvPr/>
          </p:nvSpPr>
          <p:spPr>
            <a:xfrm>
              <a:off x="2447300" y="339950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6" name="Google Shape;5536;p113"/>
            <p:cNvSpPr/>
            <p:nvPr/>
          </p:nvSpPr>
          <p:spPr>
            <a:xfrm>
              <a:off x="2447300" y="3323300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7" name="Google Shape;5537;p113"/>
            <p:cNvSpPr/>
            <p:nvPr/>
          </p:nvSpPr>
          <p:spPr>
            <a:xfrm>
              <a:off x="2371275" y="42374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8" y="1155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8" name="Google Shape;5538;p113"/>
            <p:cNvSpPr/>
            <p:nvPr/>
          </p:nvSpPr>
          <p:spPr>
            <a:xfrm>
              <a:off x="2371275" y="416142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9" name="Google Shape;5539;p113"/>
            <p:cNvSpPr/>
            <p:nvPr/>
          </p:nvSpPr>
          <p:spPr>
            <a:xfrm>
              <a:off x="2371275" y="40852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47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0" name="Google Shape;5540;p113"/>
            <p:cNvSpPr/>
            <p:nvPr/>
          </p:nvSpPr>
          <p:spPr>
            <a:xfrm>
              <a:off x="2371275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1" name="Google Shape;5541;p113"/>
            <p:cNvSpPr/>
            <p:nvPr/>
          </p:nvSpPr>
          <p:spPr>
            <a:xfrm>
              <a:off x="2371075" y="3932800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7" y="2139"/>
                    <a:pt x="1605" y="2041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2" name="Google Shape;5542;p113"/>
            <p:cNvSpPr/>
            <p:nvPr/>
          </p:nvSpPr>
          <p:spPr>
            <a:xfrm>
              <a:off x="2371075" y="3856775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3" name="Google Shape;5543;p113"/>
            <p:cNvSpPr/>
            <p:nvPr/>
          </p:nvSpPr>
          <p:spPr>
            <a:xfrm>
              <a:off x="2371075" y="3780375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1" y="2139"/>
                    <a:pt x="1610" y="2040"/>
                    <a:pt x="1830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4" name="Google Shape;5544;p113"/>
            <p:cNvSpPr/>
            <p:nvPr/>
          </p:nvSpPr>
          <p:spPr>
            <a:xfrm>
              <a:off x="2371275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5" name="Google Shape;5545;p113"/>
            <p:cNvSpPr/>
            <p:nvPr/>
          </p:nvSpPr>
          <p:spPr>
            <a:xfrm>
              <a:off x="2371275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8" y="1154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6" name="Google Shape;5546;p113"/>
            <p:cNvSpPr/>
            <p:nvPr/>
          </p:nvSpPr>
          <p:spPr>
            <a:xfrm>
              <a:off x="2371075" y="3551925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7" name="Google Shape;5547;p113"/>
            <p:cNvSpPr/>
            <p:nvPr/>
          </p:nvSpPr>
          <p:spPr>
            <a:xfrm>
              <a:off x="2371075" y="34757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8" name="Google Shape;5548;p113"/>
            <p:cNvSpPr/>
            <p:nvPr/>
          </p:nvSpPr>
          <p:spPr>
            <a:xfrm>
              <a:off x="2371075" y="33995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9" name="Google Shape;5549;p113"/>
            <p:cNvSpPr/>
            <p:nvPr/>
          </p:nvSpPr>
          <p:spPr>
            <a:xfrm>
              <a:off x="2371075" y="33233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54"/>
                    <a:pt x="2025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0" name="Google Shape;5550;p113"/>
            <p:cNvSpPr/>
            <p:nvPr/>
          </p:nvSpPr>
          <p:spPr>
            <a:xfrm>
              <a:off x="2371075" y="32470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55"/>
                    <a:pt x="2025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1" name="Google Shape;5551;p113"/>
            <p:cNvSpPr/>
            <p:nvPr/>
          </p:nvSpPr>
          <p:spPr>
            <a:xfrm>
              <a:off x="2295075" y="43136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2" name="Google Shape;5552;p113"/>
            <p:cNvSpPr/>
            <p:nvPr/>
          </p:nvSpPr>
          <p:spPr>
            <a:xfrm>
              <a:off x="2295075" y="42374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1" y="2137"/>
                    <a:pt x="1597" y="2040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3" name="Google Shape;5553;p113"/>
            <p:cNvSpPr/>
            <p:nvPr/>
          </p:nvSpPr>
          <p:spPr>
            <a:xfrm>
              <a:off x="2295075" y="4161425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4" name="Google Shape;5554;p113"/>
            <p:cNvSpPr/>
            <p:nvPr/>
          </p:nvSpPr>
          <p:spPr>
            <a:xfrm>
              <a:off x="2295075" y="40852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1"/>
                  </a:cubicBezTo>
                  <a:cubicBezTo>
                    <a:pt x="2488" y="1147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5" name="Google Shape;5555;p113"/>
            <p:cNvSpPr/>
            <p:nvPr/>
          </p:nvSpPr>
          <p:spPr>
            <a:xfrm>
              <a:off x="2295075" y="4009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10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6" name="Google Shape;5556;p113"/>
            <p:cNvSpPr/>
            <p:nvPr/>
          </p:nvSpPr>
          <p:spPr>
            <a:xfrm>
              <a:off x="2294850" y="3932800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1" y="0"/>
                    <a:pt x="1" y="480"/>
                    <a:pt x="9" y="1073"/>
                  </a:cubicBezTo>
                  <a:cubicBezTo>
                    <a:pt x="9" y="1715"/>
                    <a:pt x="531" y="2139"/>
                    <a:pt x="1078" y="2139"/>
                  </a:cubicBezTo>
                  <a:cubicBezTo>
                    <a:pt x="1342" y="2139"/>
                    <a:pt x="1611" y="2041"/>
                    <a:pt x="1830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7" name="Google Shape;5557;p113"/>
            <p:cNvSpPr/>
            <p:nvPr/>
          </p:nvSpPr>
          <p:spPr>
            <a:xfrm>
              <a:off x="2295075" y="3856775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8" name="Google Shape;5558;p113"/>
            <p:cNvSpPr/>
            <p:nvPr/>
          </p:nvSpPr>
          <p:spPr>
            <a:xfrm>
              <a:off x="2294850" y="3780375"/>
              <a:ext cx="62625" cy="53475"/>
            </a:xfrm>
            <a:custGeom>
              <a:avLst/>
              <a:gdLst/>
              <a:ahLst/>
              <a:cxnLst/>
              <a:rect l="l" t="t" r="r" b="b"/>
              <a:pathLst>
                <a:path w="2505" h="2139" extrusionOk="0">
                  <a:moveTo>
                    <a:pt x="1074" y="0"/>
                  </a:moveTo>
                  <a:cubicBezTo>
                    <a:pt x="481" y="0"/>
                    <a:pt x="1" y="480"/>
                    <a:pt x="9" y="1073"/>
                  </a:cubicBezTo>
                  <a:cubicBezTo>
                    <a:pt x="9" y="1715"/>
                    <a:pt x="535" y="2139"/>
                    <a:pt x="1082" y="2139"/>
                  </a:cubicBezTo>
                  <a:cubicBezTo>
                    <a:pt x="1345" y="2139"/>
                    <a:pt x="1613" y="2040"/>
                    <a:pt x="1830" y="1821"/>
                  </a:cubicBezTo>
                  <a:cubicBezTo>
                    <a:pt x="2505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9" name="Google Shape;5559;p113"/>
            <p:cNvSpPr/>
            <p:nvPr/>
          </p:nvSpPr>
          <p:spPr>
            <a:xfrm>
              <a:off x="2295075" y="37041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0" name="Google Shape;5560;p113"/>
            <p:cNvSpPr/>
            <p:nvPr/>
          </p:nvSpPr>
          <p:spPr>
            <a:xfrm>
              <a:off x="2295075" y="36279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1" name="Google Shape;5561;p113"/>
            <p:cNvSpPr/>
            <p:nvPr/>
          </p:nvSpPr>
          <p:spPr>
            <a:xfrm>
              <a:off x="2295075" y="3551925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2" name="Google Shape;5562;p113"/>
            <p:cNvSpPr/>
            <p:nvPr/>
          </p:nvSpPr>
          <p:spPr>
            <a:xfrm>
              <a:off x="2295075" y="34757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3" name="Google Shape;5563;p113"/>
            <p:cNvSpPr/>
            <p:nvPr/>
          </p:nvSpPr>
          <p:spPr>
            <a:xfrm>
              <a:off x="2295075" y="33995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2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4" name="Google Shape;5564;p113"/>
            <p:cNvSpPr/>
            <p:nvPr/>
          </p:nvSpPr>
          <p:spPr>
            <a:xfrm>
              <a:off x="2294925" y="332330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8"/>
                    <a:pt x="6" y="480"/>
                    <a:pt x="6" y="1065"/>
                  </a:cubicBezTo>
                  <a:cubicBezTo>
                    <a:pt x="1" y="1709"/>
                    <a:pt x="528" y="2137"/>
                    <a:pt x="1076" y="2137"/>
                  </a:cubicBezTo>
                  <a:cubicBezTo>
                    <a:pt x="1337" y="2137"/>
                    <a:pt x="1604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5" name="Google Shape;5565;p113"/>
            <p:cNvSpPr/>
            <p:nvPr/>
          </p:nvSpPr>
          <p:spPr>
            <a:xfrm>
              <a:off x="2294925" y="3247075"/>
              <a:ext cx="62350" cy="53450"/>
            </a:xfrm>
            <a:custGeom>
              <a:avLst/>
              <a:gdLst/>
              <a:ahLst/>
              <a:cxnLst/>
              <a:rect l="l" t="t" r="r" b="b"/>
              <a:pathLst>
                <a:path w="2494" h="2138" extrusionOk="0">
                  <a:moveTo>
                    <a:pt x="1071" y="1"/>
                  </a:moveTo>
                  <a:cubicBezTo>
                    <a:pt x="486" y="9"/>
                    <a:pt x="6" y="480"/>
                    <a:pt x="6" y="1066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40"/>
                    <a:pt x="1819" y="1822"/>
                  </a:cubicBezTo>
                  <a:cubicBezTo>
                    <a:pt x="2494" y="1155"/>
                    <a:pt x="2022" y="1"/>
                    <a:pt x="10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6" name="Google Shape;5566;p113"/>
            <p:cNvSpPr/>
            <p:nvPr/>
          </p:nvSpPr>
          <p:spPr>
            <a:xfrm>
              <a:off x="2295075" y="317107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2"/>
                    <a:pt x="1813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7" name="Google Shape;5567;p113"/>
            <p:cNvSpPr/>
            <p:nvPr/>
          </p:nvSpPr>
          <p:spPr>
            <a:xfrm>
              <a:off x="2295075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8" name="Google Shape;5568;p113"/>
            <p:cNvSpPr/>
            <p:nvPr/>
          </p:nvSpPr>
          <p:spPr>
            <a:xfrm>
              <a:off x="2218650" y="43898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74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9" name="Google Shape;5569;p113"/>
            <p:cNvSpPr/>
            <p:nvPr/>
          </p:nvSpPr>
          <p:spPr>
            <a:xfrm>
              <a:off x="2218650" y="43136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74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0" name="Google Shape;5570;p113"/>
            <p:cNvSpPr/>
            <p:nvPr/>
          </p:nvSpPr>
          <p:spPr>
            <a:xfrm>
              <a:off x="2218650" y="42374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74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7" y="8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1" name="Google Shape;5571;p113"/>
            <p:cNvSpPr/>
            <p:nvPr/>
          </p:nvSpPr>
          <p:spPr>
            <a:xfrm>
              <a:off x="2218650" y="416142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2" name="Google Shape;5572;p113"/>
            <p:cNvSpPr/>
            <p:nvPr/>
          </p:nvSpPr>
          <p:spPr>
            <a:xfrm>
              <a:off x="2218650" y="40852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74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3" name="Google Shape;5573;p113"/>
            <p:cNvSpPr/>
            <p:nvPr/>
          </p:nvSpPr>
          <p:spPr>
            <a:xfrm>
              <a:off x="2218650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74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4" name="Google Shape;5574;p113"/>
            <p:cNvSpPr/>
            <p:nvPr/>
          </p:nvSpPr>
          <p:spPr>
            <a:xfrm>
              <a:off x="2218650" y="3932800"/>
              <a:ext cx="62225" cy="53475"/>
            </a:xfrm>
            <a:custGeom>
              <a:avLst/>
              <a:gdLst/>
              <a:ahLst/>
              <a:cxnLst/>
              <a:rect l="l" t="t" r="r" b="b"/>
              <a:pathLst>
                <a:path w="2489" h="2139" extrusionOk="0">
                  <a:moveTo>
                    <a:pt x="1074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7" y="2139"/>
                    <a:pt x="1605" y="2041"/>
                    <a:pt x="1821" y="1821"/>
                  </a:cubicBezTo>
                  <a:cubicBezTo>
                    <a:pt x="2488" y="1146"/>
                    <a:pt x="2017" y="8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5" name="Google Shape;5575;p113"/>
            <p:cNvSpPr/>
            <p:nvPr/>
          </p:nvSpPr>
          <p:spPr>
            <a:xfrm>
              <a:off x="2218650" y="385677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6" name="Google Shape;5576;p113"/>
            <p:cNvSpPr/>
            <p:nvPr/>
          </p:nvSpPr>
          <p:spPr>
            <a:xfrm>
              <a:off x="2218650" y="3780375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7" y="2139"/>
                  </a:cubicBezTo>
                  <a:cubicBezTo>
                    <a:pt x="1341" y="2139"/>
                    <a:pt x="1610" y="2040"/>
                    <a:pt x="1830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7" name="Google Shape;5577;p113"/>
            <p:cNvSpPr/>
            <p:nvPr/>
          </p:nvSpPr>
          <p:spPr>
            <a:xfrm>
              <a:off x="2218650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74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8" name="Google Shape;5578;p113"/>
            <p:cNvSpPr/>
            <p:nvPr/>
          </p:nvSpPr>
          <p:spPr>
            <a:xfrm>
              <a:off x="2218650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74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7" y="8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9" name="Google Shape;5579;p113"/>
            <p:cNvSpPr/>
            <p:nvPr/>
          </p:nvSpPr>
          <p:spPr>
            <a:xfrm>
              <a:off x="2218650" y="355192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0" name="Google Shape;5580;p113"/>
            <p:cNvSpPr/>
            <p:nvPr/>
          </p:nvSpPr>
          <p:spPr>
            <a:xfrm>
              <a:off x="221865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74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1" name="Google Shape;5581;p113"/>
            <p:cNvSpPr/>
            <p:nvPr/>
          </p:nvSpPr>
          <p:spPr>
            <a:xfrm>
              <a:off x="2218650" y="33995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2" name="Google Shape;5582;p113"/>
            <p:cNvSpPr/>
            <p:nvPr/>
          </p:nvSpPr>
          <p:spPr>
            <a:xfrm>
              <a:off x="2218650" y="33233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4"/>
                    <a:pt x="2017" y="8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3" name="Google Shape;5583;p113"/>
            <p:cNvSpPr/>
            <p:nvPr/>
          </p:nvSpPr>
          <p:spPr>
            <a:xfrm>
              <a:off x="2218650" y="3247075"/>
              <a:ext cx="62425" cy="53500"/>
            </a:xfrm>
            <a:custGeom>
              <a:avLst/>
              <a:gdLst/>
              <a:ahLst/>
              <a:cxnLst/>
              <a:rect l="l" t="t" r="r" b="b"/>
              <a:pathLst>
                <a:path w="2497" h="2140" extrusionOk="0">
                  <a:moveTo>
                    <a:pt x="1074" y="1"/>
                  </a:moveTo>
                  <a:cubicBezTo>
                    <a:pt x="480" y="9"/>
                    <a:pt x="9" y="480"/>
                    <a:pt x="0" y="1066"/>
                  </a:cubicBezTo>
                  <a:cubicBezTo>
                    <a:pt x="0" y="1711"/>
                    <a:pt x="529" y="2140"/>
                    <a:pt x="1079" y="2140"/>
                  </a:cubicBezTo>
                  <a:cubicBezTo>
                    <a:pt x="1339" y="2140"/>
                    <a:pt x="1605" y="2044"/>
                    <a:pt x="1821" y="1830"/>
                  </a:cubicBezTo>
                  <a:cubicBezTo>
                    <a:pt x="2496" y="1155"/>
                    <a:pt x="2017" y="9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4" name="Google Shape;5584;p113"/>
            <p:cNvSpPr/>
            <p:nvPr/>
          </p:nvSpPr>
          <p:spPr>
            <a:xfrm>
              <a:off x="2218650" y="317107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74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5"/>
                    <a:pt x="528" y="2131"/>
                    <a:pt x="1078" y="2131"/>
                  </a:cubicBezTo>
                  <a:cubicBezTo>
                    <a:pt x="1339" y="2131"/>
                    <a:pt x="1604" y="2036"/>
                    <a:pt x="1821" y="1821"/>
                  </a:cubicBezTo>
                  <a:cubicBezTo>
                    <a:pt x="2488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5" name="Google Shape;5585;p113"/>
            <p:cNvSpPr/>
            <p:nvPr/>
          </p:nvSpPr>
          <p:spPr>
            <a:xfrm>
              <a:off x="221865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6" name="Google Shape;5586;p113"/>
            <p:cNvSpPr/>
            <p:nvPr/>
          </p:nvSpPr>
          <p:spPr>
            <a:xfrm>
              <a:off x="221865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74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7" name="Google Shape;5587;p113"/>
            <p:cNvSpPr/>
            <p:nvPr/>
          </p:nvSpPr>
          <p:spPr>
            <a:xfrm>
              <a:off x="221865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74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7" y="9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8" name="Google Shape;5588;p113"/>
            <p:cNvSpPr/>
            <p:nvPr/>
          </p:nvSpPr>
          <p:spPr>
            <a:xfrm>
              <a:off x="2142425" y="46183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9" name="Google Shape;5589;p113"/>
            <p:cNvSpPr/>
            <p:nvPr/>
          </p:nvSpPr>
          <p:spPr>
            <a:xfrm>
              <a:off x="2142425" y="43898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0" name="Google Shape;5590;p113"/>
            <p:cNvSpPr/>
            <p:nvPr/>
          </p:nvSpPr>
          <p:spPr>
            <a:xfrm>
              <a:off x="2142425" y="43136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1" name="Google Shape;5591;p113"/>
            <p:cNvSpPr/>
            <p:nvPr/>
          </p:nvSpPr>
          <p:spPr>
            <a:xfrm>
              <a:off x="2142425" y="42374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2" name="Google Shape;5592;p113"/>
            <p:cNvSpPr/>
            <p:nvPr/>
          </p:nvSpPr>
          <p:spPr>
            <a:xfrm>
              <a:off x="2142425" y="4161425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3" name="Google Shape;5593;p113"/>
            <p:cNvSpPr/>
            <p:nvPr/>
          </p:nvSpPr>
          <p:spPr>
            <a:xfrm>
              <a:off x="2142425" y="40852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4" name="Google Shape;5594;p113"/>
            <p:cNvSpPr/>
            <p:nvPr/>
          </p:nvSpPr>
          <p:spPr>
            <a:xfrm>
              <a:off x="2142425" y="4009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10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5" name="Google Shape;5595;p113"/>
            <p:cNvSpPr/>
            <p:nvPr/>
          </p:nvSpPr>
          <p:spPr>
            <a:xfrm>
              <a:off x="2142425" y="3932800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1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8" y="2139"/>
                    <a:pt x="1605" y="2041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6" name="Google Shape;5596;p113"/>
            <p:cNvSpPr/>
            <p:nvPr/>
          </p:nvSpPr>
          <p:spPr>
            <a:xfrm>
              <a:off x="2142425" y="3856775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8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7" name="Google Shape;5597;p113"/>
            <p:cNvSpPr/>
            <p:nvPr/>
          </p:nvSpPr>
          <p:spPr>
            <a:xfrm>
              <a:off x="2142425" y="3780375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1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2" y="2139"/>
                    <a:pt x="1611" y="2040"/>
                    <a:pt x="1830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8" name="Google Shape;5598;p113"/>
            <p:cNvSpPr/>
            <p:nvPr/>
          </p:nvSpPr>
          <p:spPr>
            <a:xfrm>
              <a:off x="2142425" y="37041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9" name="Google Shape;5599;p113"/>
            <p:cNvSpPr/>
            <p:nvPr/>
          </p:nvSpPr>
          <p:spPr>
            <a:xfrm>
              <a:off x="2142425" y="36279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0" name="Google Shape;5600;p113"/>
            <p:cNvSpPr/>
            <p:nvPr/>
          </p:nvSpPr>
          <p:spPr>
            <a:xfrm>
              <a:off x="2142425" y="3551925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8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1" name="Google Shape;5601;p113"/>
            <p:cNvSpPr/>
            <p:nvPr/>
          </p:nvSpPr>
          <p:spPr>
            <a:xfrm>
              <a:off x="2142425" y="34757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2" name="Google Shape;5602;p113"/>
            <p:cNvSpPr/>
            <p:nvPr/>
          </p:nvSpPr>
          <p:spPr>
            <a:xfrm>
              <a:off x="2142425" y="33995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3" name="Google Shape;5603;p113"/>
            <p:cNvSpPr/>
            <p:nvPr/>
          </p:nvSpPr>
          <p:spPr>
            <a:xfrm>
              <a:off x="2142425" y="33233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4" name="Google Shape;5604;p113"/>
            <p:cNvSpPr/>
            <p:nvPr/>
          </p:nvSpPr>
          <p:spPr>
            <a:xfrm>
              <a:off x="2142425" y="32470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5" name="Google Shape;5605;p113"/>
            <p:cNvSpPr/>
            <p:nvPr/>
          </p:nvSpPr>
          <p:spPr>
            <a:xfrm>
              <a:off x="2142425" y="317107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6" name="Google Shape;5606;p113"/>
            <p:cNvSpPr/>
            <p:nvPr/>
          </p:nvSpPr>
          <p:spPr>
            <a:xfrm>
              <a:off x="2142425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7" name="Google Shape;5607;p113"/>
            <p:cNvSpPr/>
            <p:nvPr/>
          </p:nvSpPr>
          <p:spPr>
            <a:xfrm>
              <a:off x="2142425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1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8" name="Google Shape;5608;p113"/>
            <p:cNvSpPr/>
            <p:nvPr/>
          </p:nvSpPr>
          <p:spPr>
            <a:xfrm>
              <a:off x="2142425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9" name="Google Shape;5609;p113"/>
            <p:cNvSpPr/>
            <p:nvPr/>
          </p:nvSpPr>
          <p:spPr>
            <a:xfrm>
              <a:off x="2142425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0" name="Google Shape;5610;p113"/>
            <p:cNvSpPr/>
            <p:nvPr/>
          </p:nvSpPr>
          <p:spPr>
            <a:xfrm>
              <a:off x="2142425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1" name="Google Shape;5611;p113"/>
            <p:cNvSpPr/>
            <p:nvPr/>
          </p:nvSpPr>
          <p:spPr>
            <a:xfrm>
              <a:off x="2142425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2" name="Google Shape;5612;p113"/>
            <p:cNvSpPr/>
            <p:nvPr/>
          </p:nvSpPr>
          <p:spPr>
            <a:xfrm>
              <a:off x="2142425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3" name="Google Shape;5613;p113"/>
            <p:cNvSpPr/>
            <p:nvPr/>
          </p:nvSpPr>
          <p:spPr>
            <a:xfrm>
              <a:off x="2142425" y="1038125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4" name="Google Shape;5614;p113"/>
            <p:cNvSpPr/>
            <p:nvPr/>
          </p:nvSpPr>
          <p:spPr>
            <a:xfrm>
              <a:off x="2066425" y="46183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5" name="Google Shape;5615;p113"/>
            <p:cNvSpPr/>
            <p:nvPr/>
          </p:nvSpPr>
          <p:spPr>
            <a:xfrm>
              <a:off x="2066425" y="454230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6" name="Google Shape;5616;p113"/>
            <p:cNvSpPr/>
            <p:nvPr/>
          </p:nvSpPr>
          <p:spPr>
            <a:xfrm>
              <a:off x="2066425" y="446607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7" name="Google Shape;5617;p113"/>
            <p:cNvSpPr/>
            <p:nvPr/>
          </p:nvSpPr>
          <p:spPr>
            <a:xfrm>
              <a:off x="2066425" y="43898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7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8" name="Google Shape;5618;p113"/>
            <p:cNvSpPr/>
            <p:nvPr/>
          </p:nvSpPr>
          <p:spPr>
            <a:xfrm>
              <a:off x="2066425" y="43136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9" name="Google Shape;5619;p113"/>
            <p:cNvSpPr/>
            <p:nvPr/>
          </p:nvSpPr>
          <p:spPr>
            <a:xfrm>
              <a:off x="2066425" y="42374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55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0" name="Google Shape;5620;p113"/>
            <p:cNvSpPr/>
            <p:nvPr/>
          </p:nvSpPr>
          <p:spPr>
            <a:xfrm>
              <a:off x="2066425" y="416142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1" name="Google Shape;5621;p113"/>
            <p:cNvSpPr/>
            <p:nvPr/>
          </p:nvSpPr>
          <p:spPr>
            <a:xfrm>
              <a:off x="2066425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2" name="Google Shape;5622;p113"/>
            <p:cNvSpPr/>
            <p:nvPr/>
          </p:nvSpPr>
          <p:spPr>
            <a:xfrm>
              <a:off x="2066425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3" name="Google Shape;5623;p113"/>
            <p:cNvSpPr/>
            <p:nvPr/>
          </p:nvSpPr>
          <p:spPr>
            <a:xfrm>
              <a:off x="2066425" y="355192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4" name="Google Shape;5624;p113"/>
            <p:cNvSpPr/>
            <p:nvPr/>
          </p:nvSpPr>
          <p:spPr>
            <a:xfrm>
              <a:off x="2066425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5" name="Google Shape;5625;p113"/>
            <p:cNvSpPr/>
            <p:nvPr/>
          </p:nvSpPr>
          <p:spPr>
            <a:xfrm>
              <a:off x="2066275" y="3399500"/>
              <a:ext cx="62375" cy="53350"/>
            </a:xfrm>
            <a:custGeom>
              <a:avLst/>
              <a:gdLst/>
              <a:ahLst/>
              <a:cxnLst/>
              <a:rect l="l" t="t" r="r" b="b"/>
              <a:pathLst>
                <a:path w="2495" h="2134" extrusionOk="0">
                  <a:moveTo>
                    <a:pt x="1071" y="1"/>
                  </a:moveTo>
                  <a:cubicBezTo>
                    <a:pt x="478" y="1"/>
                    <a:pt x="6" y="480"/>
                    <a:pt x="6" y="1066"/>
                  </a:cubicBezTo>
                  <a:cubicBezTo>
                    <a:pt x="1" y="1709"/>
                    <a:pt x="528" y="2134"/>
                    <a:pt x="1076" y="2134"/>
                  </a:cubicBezTo>
                  <a:cubicBezTo>
                    <a:pt x="1338" y="2134"/>
                    <a:pt x="1604" y="2037"/>
                    <a:pt x="1819" y="1822"/>
                  </a:cubicBezTo>
                  <a:cubicBezTo>
                    <a:pt x="2494" y="1147"/>
                    <a:pt x="2014" y="1"/>
                    <a:pt x="10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6" name="Google Shape;5626;p113"/>
            <p:cNvSpPr/>
            <p:nvPr/>
          </p:nvSpPr>
          <p:spPr>
            <a:xfrm>
              <a:off x="2066275" y="3323300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1" y="0"/>
                  </a:moveTo>
                  <a:cubicBezTo>
                    <a:pt x="478" y="8"/>
                    <a:pt x="6" y="480"/>
                    <a:pt x="6" y="1065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39"/>
                    <a:pt x="1819" y="1821"/>
                  </a:cubicBezTo>
                  <a:cubicBezTo>
                    <a:pt x="2494" y="1154"/>
                    <a:pt x="2023" y="0"/>
                    <a:pt x="10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7" name="Google Shape;5627;p113"/>
            <p:cNvSpPr/>
            <p:nvPr/>
          </p:nvSpPr>
          <p:spPr>
            <a:xfrm>
              <a:off x="2066275" y="3247075"/>
              <a:ext cx="62375" cy="53450"/>
            </a:xfrm>
            <a:custGeom>
              <a:avLst/>
              <a:gdLst/>
              <a:ahLst/>
              <a:cxnLst/>
              <a:rect l="l" t="t" r="r" b="b"/>
              <a:pathLst>
                <a:path w="2495" h="2138" extrusionOk="0">
                  <a:moveTo>
                    <a:pt x="1071" y="1"/>
                  </a:moveTo>
                  <a:cubicBezTo>
                    <a:pt x="486" y="9"/>
                    <a:pt x="6" y="480"/>
                    <a:pt x="6" y="1066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40"/>
                    <a:pt x="1819" y="1822"/>
                  </a:cubicBezTo>
                  <a:cubicBezTo>
                    <a:pt x="2494" y="1155"/>
                    <a:pt x="2023" y="1"/>
                    <a:pt x="10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8" name="Google Shape;5628;p113"/>
            <p:cNvSpPr/>
            <p:nvPr/>
          </p:nvSpPr>
          <p:spPr>
            <a:xfrm>
              <a:off x="2066425" y="317107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9" name="Google Shape;5629;p113"/>
            <p:cNvSpPr/>
            <p:nvPr/>
          </p:nvSpPr>
          <p:spPr>
            <a:xfrm>
              <a:off x="2066425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0" name="Google Shape;5630;p113"/>
            <p:cNvSpPr/>
            <p:nvPr/>
          </p:nvSpPr>
          <p:spPr>
            <a:xfrm>
              <a:off x="2066425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1" name="Google Shape;5631;p113"/>
            <p:cNvSpPr/>
            <p:nvPr/>
          </p:nvSpPr>
          <p:spPr>
            <a:xfrm>
              <a:off x="2066425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2" name="Google Shape;5632;p113"/>
            <p:cNvSpPr/>
            <p:nvPr/>
          </p:nvSpPr>
          <p:spPr>
            <a:xfrm>
              <a:off x="2066425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3" name="Google Shape;5633;p113"/>
            <p:cNvSpPr/>
            <p:nvPr/>
          </p:nvSpPr>
          <p:spPr>
            <a:xfrm>
              <a:off x="206642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4" name="Google Shape;5634;p113"/>
            <p:cNvSpPr/>
            <p:nvPr/>
          </p:nvSpPr>
          <p:spPr>
            <a:xfrm>
              <a:off x="206642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5" name="Google Shape;5635;p113"/>
            <p:cNvSpPr/>
            <p:nvPr/>
          </p:nvSpPr>
          <p:spPr>
            <a:xfrm>
              <a:off x="2066425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6" name="Google Shape;5636;p113"/>
            <p:cNvSpPr/>
            <p:nvPr/>
          </p:nvSpPr>
          <p:spPr>
            <a:xfrm>
              <a:off x="206642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7" name="Google Shape;5637;p113"/>
            <p:cNvSpPr/>
            <p:nvPr/>
          </p:nvSpPr>
          <p:spPr>
            <a:xfrm>
              <a:off x="206642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8" name="Google Shape;5638;p113"/>
            <p:cNvSpPr/>
            <p:nvPr/>
          </p:nvSpPr>
          <p:spPr>
            <a:xfrm>
              <a:off x="206642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9" name="Google Shape;5639;p113"/>
            <p:cNvSpPr/>
            <p:nvPr/>
          </p:nvSpPr>
          <p:spPr>
            <a:xfrm>
              <a:off x="206642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0" name="Google Shape;5640;p113"/>
            <p:cNvSpPr/>
            <p:nvPr/>
          </p:nvSpPr>
          <p:spPr>
            <a:xfrm>
              <a:off x="2066425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1" name="Google Shape;5641;p113"/>
            <p:cNvSpPr/>
            <p:nvPr/>
          </p:nvSpPr>
          <p:spPr>
            <a:xfrm>
              <a:off x="2066425" y="1038125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2" name="Google Shape;5642;p113"/>
            <p:cNvSpPr/>
            <p:nvPr/>
          </p:nvSpPr>
          <p:spPr>
            <a:xfrm>
              <a:off x="1990200" y="454230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3"/>
                  </a:cubicBezTo>
                  <a:cubicBezTo>
                    <a:pt x="2489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3" name="Google Shape;5643;p113"/>
            <p:cNvSpPr/>
            <p:nvPr/>
          </p:nvSpPr>
          <p:spPr>
            <a:xfrm>
              <a:off x="1990200" y="446607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4" name="Google Shape;5644;p113"/>
            <p:cNvSpPr/>
            <p:nvPr/>
          </p:nvSpPr>
          <p:spPr>
            <a:xfrm>
              <a:off x="1990200" y="43898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89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5" name="Google Shape;5645;p113"/>
            <p:cNvSpPr/>
            <p:nvPr/>
          </p:nvSpPr>
          <p:spPr>
            <a:xfrm>
              <a:off x="1990200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1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6" name="Google Shape;5646;p113"/>
            <p:cNvSpPr/>
            <p:nvPr/>
          </p:nvSpPr>
          <p:spPr>
            <a:xfrm>
              <a:off x="1990200" y="355192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7" name="Google Shape;5647;p113"/>
            <p:cNvSpPr/>
            <p:nvPr/>
          </p:nvSpPr>
          <p:spPr>
            <a:xfrm>
              <a:off x="199020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8" name="Google Shape;5648;p113"/>
            <p:cNvSpPr/>
            <p:nvPr/>
          </p:nvSpPr>
          <p:spPr>
            <a:xfrm>
              <a:off x="1990200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9" name="Google Shape;5649;p113"/>
            <p:cNvSpPr/>
            <p:nvPr/>
          </p:nvSpPr>
          <p:spPr>
            <a:xfrm>
              <a:off x="1990075" y="332330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8"/>
                    <a:pt x="6" y="480"/>
                    <a:pt x="6" y="1065"/>
                  </a:cubicBezTo>
                  <a:cubicBezTo>
                    <a:pt x="0" y="1709"/>
                    <a:pt x="528" y="2137"/>
                    <a:pt x="1075" y="2137"/>
                  </a:cubicBezTo>
                  <a:cubicBezTo>
                    <a:pt x="1337" y="2137"/>
                    <a:pt x="1603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0" name="Google Shape;5650;p113"/>
            <p:cNvSpPr/>
            <p:nvPr/>
          </p:nvSpPr>
          <p:spPr>
            <a:xfrm>
              <a:off x="1990075" y="3247075"/>
              <a:ext cx="62350" cy="53450"/>
            </a:xfrm>
            <a:custGeom>
              <a:avLst/>
              <a:gdLst/>
              <a:ahLst/>
              <a:cxnLst/>
              <a:rect l="l" t="t" r="r" b="b"/>
              <a:pathLst>
                <a:path w="2494" h="2138" extrusionOk="0">
                  <a:moveTo>
                    <a:pt x="1071" y="1"/>
                  </a:moveTo>
                  <a:cubicBezTo>
                    <a:pt x="486" y="9"/>
                    <a:pt x="6" y="480"/>
                    <a:pt x="6" y="1066"/>
                  </a:cubicBezTo>
                  <a:cubicBezTo>
                    <a:pt x="0" y="1709"/>
                    <a:pt x="528" y="2137"/>
                    <a:pt x="1075" y="2137"/>
                  </a:cubicBezTo>
                  <a:cubicBezTo>
                    <a:pt x="1337" y="2137"/>
                    <a:pt x="1603" y="2040"/>
                    <a:pt x="1819" y="1822"/>
                  </a:cubicBezTo>
                  <a:cubicBezTo>
                    <a:pt x="2494" y="1155"/>
                    <a:pt x="2022" y="1"/>
                    <a:pt x="10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1" name="Google Shape;5651;p113"/>
            <p:cNvSpPr/>
            <p:nvPr/>
          </p:nvSpPr>
          <p:spPr>
            <a:xfrm>
              <a:off x="1990200" y="317107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2" name="Google Shape;5652;p113"/>
            <p:cNvSpPr/>
            <p:nvPr/>
          </p:nvSpPr>
          <p:spPr>
            <a:xfrm>
              <a:off x="1990200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3" name="Google Shape;5653;p113"/>
            <p:cNvSpPr/>
            <p:nvPr/>
          </p:nvSpPr>
          <p:spPr>
            <a:xfrm>
              <a:off x="1990200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4" name="Google Shape;5654;p113"/>
            <p:cNvSpPr/>
            <p:nvPr/>
          </p:nvSpPr>
          <p:spPr>
            <a:xfrm>
              <a:off x="199020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5" name="Google Shape;5655;p113"/>
            <p:cNvSpPr/>
            <p:nvPr/>
          </p:nvSpPr>
          <p:spPr>
            <a:xfrm>
              <a:off x="1990200" y="2256925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6" name="Google Shape;5656;p113"/>
            <p:cNvSpPr/>
            <p:nvPr/>
          </p:nvSpPr>
          <p:spPr>
            <a:xfrm>
              <a:off x="199020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7" name="Google Shape;5657;p113"/>
            <p:cNvSpPr/>
            <p:nvPr/>
          </p:nvSpPr>
          <p:spPr>
            <a:xfrm>
              <a:off x="199020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8" name="Google Shape;5658;p113"/>
            <p:cNvSpPr/>
            <p:nvPr/>
          </p:nvSpPr>
          <p:spPr>
            <a:xfrm>
              <a:off x="199020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9" name="Google Shape;5659;p113"/>
            <p:cNvSpPr/>
            <p:nvPr/>
          </p:nvSpPr>
          <p:spPr>
            <a:xfrm>
              <a:off x="199020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0" name="Google Shape;5660;p113"/>
            <p:cNvSpPr/>
            <p:nvPr/>
          </p:nvSpPr>
          <p:spPr>
            <a:xfrm>
              <a:off x="1990200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1" name="Google Shape;5661;p113"/>
            <p:cNvSpPr/>
            <p:nvPr/>
          </p:nvSpPr>
          <p:spPr>
            <a:xfrm>
              <a:off x="199020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2" name="Google Shape;5662;p113"/>
            <p:cNvSpPr/>
            <p:nvPr/>
          </p:nvSpPr>
          <p:spPr>
            <a:xfrm>
              <a:off x="199020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3" name="Google Shape;5663;p113"/>
            <p:cNvSpPr/>
            <p:nvPr/>
          </p:nvSpPr>
          <p:spPr>
            <a:xfrm>
              <a:off x="199020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4" name="Google Shape;5664;p113"/>
            <p:cNvSpPr/>
            <p:nvPr/>
          </p:nvSpPr>
          <p:spPr>
            <a:xfrm>
              <a:off x="199020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5" name="Google Shape;5665;p113"/>
            <p:cNvSpPr/>
            <p:nvPr/>
          </p:nvSpPr>
          <p:spPr>
            <a:xfrm>
              <a:off x="199020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6" name="Google Shape;5666;p113"/>
            <p:cNvSpPr/>
            <p:nvPr/>
          </p:nvSpPr>
          <p:spPr>
            <a:xfrm>
              <a:off x="1990200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7" name="Google Shape;5667;p113"/>
            <p:cNvSpPr/>
            <p:nvPr/>
          </p:nvSpPr>
          <p:spPr>
            <a:xfrm>
              <a:off x="1990200" y="1038125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8" name="Google Shape;5668;p113"/>
            <p:cNvSpPr/>
            <p:nvPr/>
          </p:nvSpPr>
          <p:spPr>
            <a:xfrm>
              <a:off x="1914000" y="355192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7" y="2131"/>
                    <a:pt x="1605" y="2033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9" name="Google Shape;5669;p113"/>
            <p:cNvSpPr/>
            <p:nvPr/>
          </p:nvSpPr>
          <p:spPr>
            <a:xfrm>
              <a:off x="191400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0" name="Google Shape;5670;p113"/>
            <p:cNvSpPr/>
            <p:nvPr/>
          </p:nvSpPr>
          <p:spPr>
            <a:xfrm>
              <a:off x="1914000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1" name="Google Shape;5671;p113"/>
            <p:cNvSpPr/>
            <p:nvPr/>
          </p:nvSpPr>
          <p:spPr>
            <a:xfrm>
              <a:off x="1914000" y="33233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2" name="Google Shape;5672;p113"/>
            <p:cNvSpPr/>
            <p:nvPr/>
          </p:nvSpPr>
          <p:spPr>
            <a:xfrm>
              <a:off x="1914000" y="32470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9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3" name="Google Shape;5673;p113"/>
            <p:cNvSpPr/>
            <p:nvPr/>
          </p:nvSpPr>
          <p:spPr>
            <a:xfrm>
              <a:off x="1914000" y="317107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4" name="Google Shape;5674;p113"/>
            <p:cNvSpPr/>
            <p:nvPr/>
          </p:nvSpPr>
          <p:spPr>
            <a:xfrm>
              <a:off x="1914000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5" name="Google Shape;5675;p113"/>
            <p:cNvSpPr/>
            <p:nvPr/>
          </p:nvSpPr>
          <p:spPr>
            <a:xfrm>
              <a:off x="1914000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6" name="Google Shape;5676;p113"/>
            <p:cNvSpPr/>
            <p:nvPr/>
          </p:nvSpPr>
          <p:spPr>
            <a:xfrm>
              <a:off x="191400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7" name="Google Shape;5677;p113"/>
            <p:cNvSpPr/>
            <p:nvPr/>
          </p:nvSpPr>
          <p:spPr>
            <a:xfrm>
              <a:off x="191400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8" name="Google Shape;5678;p113"/>
            <p:cNvSpPr/>
            <p:nvPr/>
          </p:nvSpPr>
          <p:spPr>
            <a:xfrm>
              <a:off x="191400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30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9" name="Google Shape;5679;p113"/>
            <p:cNvSpPr/>
            <p:nvPr/>
          </p:nvSpPr>
          <p:spPr>
            <a:xfrm>
              <a:off x="191400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0" name="Google Shape;5680;p113"/>
            <p:cNvSpPr/>
            <p:nvPr/>
          </p:nvSpPr>
          <p:spPr>
            <a:xfrm>
              <a:off x="191400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1" name="Google Shape;5681;p113"/>
            <p:cNvSpPr/>
            <p:nvPr/>
          </p:nvSpPr>
          <p:spPr>
            <a:xfrm>
              <a:off x="191400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2" name="Google Shape;5682;p113"/>
            <p:cNvSpPr/>
            <p:nvPr/>
          </p:nvSpPr>
          <p:spPr>
            <a:xfrm>
              <a:off x="191400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3" name="Google Shape;5683;p113"/>
            <p:cNvSpPr/>
            <p:nvPr/>
          </p:nvSpPr>
          <p:spPr>
            <a:xfrm>
              <a:off x="191400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4" name="Google Shape;5684;p113"/>
            <p:cNvSpPr/>
            <p:nvPr/>
          </p:nvSpPr>
          <p:spPr>
            <a:xfrm>
              <a:off x="1914000" y="11905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5" name="Google Shape;5685;p113"/>
            <p:cNvSpPr/>
            <p:nvPr/>
          </p:nvSpPr>
          <p:spPr>
            <a:xfrm>
              <a:off x="1914000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6" name="Google Shape;5686;p113"/>
            <p:cNvSpPr/>
            <p:nvPr/>
          </p:nvSpPr>
          <p:spPr>
            <a:xfrm>
              <a:off x="1837775" y="317107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7" name="Google Shape;5687;p113"/>
            <p:cNvSpPr/>
            <p:nvPr/>
          </p:nvSpPr>
          <p:spPr>
            <a:xfrm>
              <a:off x="1837775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8" name="Google Shape;5688;p113"/>
            <p:cNvSpPr/>
            <p:nvPr/>
          </p:nvSpPr>
          <p:spPr>
            <a:xfrm>
              <a:off x="1837775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9" name="Google Shape;5689;p113"/>
            <p:cNvSpPr/>
            <p:nvPr/>
          </p:nvSpPr>
          <p:spPr>
            <a:xfrm>
              <a:off x="1837775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0" name="Google Shape;5690;p113"/>
            <p:cNvSpPr/>
            <p:nvPr/>
          </p:nvSpPr>
          <p:spPr>
            <a:xfrm>
              <a:off x="1837775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7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1" name="Google Shape;5691;p113"/>
            <p:cNvSpPr/>
            <p:nvPr/>
          </p:nvSpPr>
          <p:spPr>
            <a:xfrm>
              <a:off x="1837775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2" name="Google Shape;5692;p113"/>
            <p:cNvSpPr/>
            <p:nvPr/>
          </p:nvSpPr>
          <p:spPr>
            <a:xfrm>
              <a:off x="1837775" y="24093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3" name="Google Shape;5693;p113"/>
            <p:cNvSpPr/>
            <p:nvPr/>
          </p:nvSpPr>
          <p:spPr>
            <a:xfrm>
              <a:off x="1837775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4" name="Google Shape;5694;p113"/>
            <p:cNvSpPr/>
            <p:nvPr/>
          </p:nvSpPr>
          <p:spPr>
            <a:xfrm>
              <a:off x="1837775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5" name="Google Shape;5695;p113"/>
            <p:cNvSpPr/>
            <p:nvPr/>
          </p:nvSpPr>
          <p:spPr>
            <a:xfrm>
              <a:off x="1837775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6" name="Google Shape;5696;p113"/>
            <p:cNvSpPr/>
            <p:nvPr/>
          </p:nvSpPr>
          <p:spPr>
            <a:xfrm>
              <a:off x="1837775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7" name="Google Shape;5697;p113"/>
            <p:cNvSpPr/>
            <p:nvPr/>
          </p:nvSpPr>
          <p:spPr>
            <a:xfrm>
              <a:off x="1837775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8" name="Google Shape;5698;p113"/>
            <p:cNvSpPr/>
            <p:nvPr/>
          </p:nvSpPr>
          <p:spPr>
            <a:xfrm>
              <a:off x="1837775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7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9" name="Google Shape;5699;p113"/>
            <p:cNvSpPr/>
            <p:nvPr/>
          </p:nvSpPr>
          <p:spPr>
            <a:xfrm>
              <a:off x="1837775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9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0" name="Google Shape;5700;p113"/>
            <p:cNvSpPr/>
            <p:nvPr/>
          </p:nvSpPr>
          <p:spPr>
            <a:xfrm>
              <a:off x="1837775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6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1" name="Google Shape;5701;p113"/>
            <p:cNvSpPr/>
            <p:nvPr/>
          </p:nvSpPr>
          <p:spPr>
            <a:xfrm>
              <a:off x="1837775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2" name="Google Shape;5702;p113"/>
            <p:cNvSpPr/>
            <p:nvPr/>
          </p:nvSpPr>
          <p:spPr>
            <a:xfrm>
              <a:off x="1837775" y="11905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3" name="Google Shape;5703;p113"/>
            <p:cNvSpPr/>
            <p:nvPr/>
          </p:nvSpPr>
          <p:spPr>
            <a:xfrm>
              <a:off x="1837775" y="11143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4" name="Google Shape;5704;p113"/>
            <p:cNvSpPr/>
            <p:nvPr/>
          </p:nvSpPr>
          <p:spPr>
            <a:xfrm>
              <a:off x="1761775" y="317107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5" name="Google Shape;5705;p113"/>
            <p:cNvSpPr/>
            <p:nvPr/>
          </p:nvSpPr>
          <p:spPr>
            <a:xfrm>
              <a:off x="1761775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6" name="Google Shape;5706;p113"/>
            <p:cNvSpPr/>
            <p:nvPr/>
          </p:nvSpPr>
          <p:spPr>
            <a:xfrm>
              <a:off x="1761775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7" name="Google Shape;5707;p113"/>
            <p:cNvSpPr/>
            <p:nvPr/>
          </p:nvSpPr>
          <p:spPr>
            <a:xfrm>
              <a:off x="1761775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8" name="Google Shape;5708;p113"/>
            <p:cNvSpPr/>
            <p:nvPr/>
          </p:nvSpPr>
          <p:spPr>
            <a:xfrm>
              <a:off x="1761775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9" name="Google Shape;5709;p113"/>
            <p:cNvSpPr/>
            <p:nvPr/>
          </p:nvSpPr>
          <p:spPr>
            <a:xfrm>
              <a:off x="1761775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0" name="Google Shape;5710;p113"/>
            <p:cNvSpPr/>
            <p:nvPr/>
          </p:nvSpPr>
          <p:spPr>
            <a:xfrm>
              <a:off x="1761775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1" name="Google Shape;5711;p113"/>
            <p:cNvSpPr/>
            <p:nvPr/>
          </p:nvSpPr>
          <p:spPr>
            <a:xfrm>
              <a:off x="1761775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2" name="Google Shape;5712;p113"/>
            <p:cNvSpPr/>
            <p:nvPr/>
          </p:nvSpPr>
          <p:spPr>
            <a:xfrm>
              <a:off x="1761775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3" name="Google Shape;5713;p113"/>
            <p:cNvSpPr/>
            <p:nvPr/>
          </p:nvSpPr>
          <p:spPr>
            <a:xfrm>
              <a:off x="176177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4" name="Google Shape;5714;p113"/>
            <p:cNvSpPr/>
            <p:nvPr/>
          </p:nvSpPr>
          <p:spPr>
            <a:xfrm>
              <a:off x="176177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5" name="Google Shape;5715;p113"/>
            <p:cNvSpPr/>
            <p:nvPr/>
          </p:nvSpPr>
          <p:spPr>
            <a:xfrm>
              <a:off x="176177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6" name="Google Shape;5716;p113"/>
            <p:cNvSpPr/>
            <p:nvPr/>
          </p:nvSpPr>
          <p:spPr>
            <a:xfrm>
              <a:off x="176177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7" name="Google Shape;5717;p113"/>
            <p:cNvSpPr/>
            <p:nvPr/>
          </p:nvSpPr>
          <p:spPr>
            <a:xfrm>
              <a:off x="176177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8" name="Google Shape;5718;p113"/>
            <p:cNvSpPr/>
            <p:nvPr/>
          </p:nvSpPr>
          <p:spPr>
            <a:xfrm>
              <a:off x="1761775" y="11905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9" name="Google Shape;5719;p113"/>
            <p:cNvSpPr/>
            <p:nvPr/>
          </p:nvSpPr>
          <p:spPr>
            <a:xfrm>
              <a:off x="1761775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0" name="Google Shape;5720;p113"/>
            <p:cNvSpPr/>
            <p:nvPr/>
          </p:nvSpPr>
          <p:spPr>
            <a:xfrm>
              <a:off x="1685550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1" name="Google Shape;5721;p113"/>
            <p:cNvSpPr/>
            <p:nvPr/>
          </p:nvSpPr>
          <p:spPr>
            <a:xfrm>
              <a:off x="1685550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2" name="Google Shape;5722;p113"/>
            <p:cNvSpPr/>
            <p:nvPr/>
          </p:nvSpPr>
          <p:spPr>
            <a:xfrm>
              <a:off x="1685550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3" name="Google Shape;5723;p113"/>
            <p:cNvSpPr/>
            <p:nvPr/>
          </p:nvSpPr>
          <p:spPr>
            <a:xfrm>
              <a:off x="1685550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4" name="Google Shape;5724;p113"/>
            <p:cNvSpPr/>
            <p:nvPr/>
          </p:nvSpPr>
          <p:spPr>
            <a:xfrm>
              <a:off x="1685550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5" name="Google Shape;5725;p113"/>
            <p:cNvSpPr/>
            <p:nvPr/>
          </p:nvSpPr>
          <p:spPr>
            <a:xfrm>
              <a:off x="168555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6" name="Google Shape;5726;p113"/>
            <p:cNvSpPr/>
            <p:nvPr/>
          </p:nvSpPr>
          <p:spPr>
            <a:xfrm>
              <a:off x="168555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7" name="Google Shape;5727;p113"/>
            <p:cNvSpPr/>
            <p:nvPr/>
          </p:nvSpPr>
          <p:spPr>
            <a:xfrm>
              <a:off x="1685550" y="2256925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8" name="Google Shape;5728;p113"/>
            <p:cNvSpPr/>
            <p:nvPr/>
          </p:nvSpPr>
          <p:spPr>
            <a:xfrm>
              <a:off x="168555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9" name="Google Shape;5729;p113"/>
            <p:cNvSpPr/>
            <p:nvPr/>
          </p:nvSpPr>
          <p:spPr>
            <a:xfrm>
              <a:off x="168555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0" name="Google Shape;5730;p113"/>
            <p:cNvSpPr/>
            <p:nvPr/>
          </p:nvSpPr>
          <p:spPr>
            <a:xfrm>
              <a:off x="168555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1" name="Google Shape;5731;p113"/>
            <p:cNvSpPr/>
            <p:nvPr/>
          </p:nvSpPr>
          <p:spPr>
            <a:xfrm>
              <a:off x="168555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2" name="Google Shape;5732;p113"/>
            <p:cNvSpPr/>
            <p:nvPr/>
          </p:nvSpPr>
          <p:spPr>
            <a:xfrm>
              <a:off x="1685550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8" y="2131"/>
                  </a:cubicBezTo>
                  <a:cubicBezTo>
                    <a:pt x="1330" y="2131"/>
                    <a:pt x="1597" y="2033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3" name="Google Shape;5733;p113"/>
            <p:cNvSpPr/>
            <p:nvPr/>
          </p:nvSpPr>
          <p:spPr>
            <a:xfrm>
              <a:off x="168555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4" name="Google Shape;5734;p113"/>
            <p:cNvSpPr/>
            <p:nvPr/>
          </p:nvSpPr>
          <p:spPr>
            <a:xfrm>
              <a:off x="168555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5" name="Google Shape;5735;p113"/>
            <p:cNvSpPr/>
            <p:nvPr/>
          </p:nvSpPr>
          <p:spPr>
            <a:xfrm>
              <a:off x="1685550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6" name="Google Shape;5736;p113"/>
            <p:cNvSpPr/>
            <p:nvPr/>
          </p:nvSpPr>
          <p:spPr>
            <a:xfrm>
              <a:off x="1609350" y="29424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7" name="Google Shape;5737;p113"/>
            <p:cNvSpPr/>
            <p:nvPr/>
          </p:nvSpPr>
          <p:spPr>
            <a:xfrm>
              <a:off x="1609350" y="286642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8" name="Google Shape;5738;p113"/>
            <p:cNvSpPr/>
            <p:nvPr/>
          </p:nvSpPr>
          <p:spPr>
            <a:xfrm>
              <a:off x="1609350" y="2561575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9" name="Google Shape;5739;p113"/>
            <p:cNvSpPr/>
            <p:nvPr/>
          </p:nvSpPr>
          <p:spPr>
            <a:xfrm>
              <a:off x="1609350" y="248555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0" name="Google Shape;5740;p113"/>
            <p:cNvSpPr/>
            <p:nvPr/>
          </p:nvSpPr>
          <p:spPr>
            <a:xfrm>
              <a:off x="1609350" y="24093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1" name="Google Shape;5741;p113"/>
            <p:cNvSpPr/>
            <p:nvPr/>
          </p:nvSpPr>
          <p:spPr>
            <a:xfrm>
              <a:off x="1609350" y="23331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2" name="Google Shape;5742;p113"/>
            <p:cNvSpPr/>
            <p:nvPr/>
          </p:nvSpPr>
          <p:spPr>
            <a:xfrm>
              <a:off x="160935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3" name="Google Shape;5743;p113"/>
            <p:cNvSpPr/>
            <p:nvPr/>
          </p:nvSpPr>
          <p:spPr>
            <a:xfrm>
              <a:off x="1609350" y="21807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4" name="Google Shape;5744;p113"/>
            <p:cNvSpPr/>
            <p:nvPr/>
          </p:nvSpPr>
          <p:spPr>
            <a:xfrm>
              <a:off x="1609350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5" name="Google Shape;5745;p113"/>
            <p:cNvSpPr/>
            <p:nvPr/>
          </p:nvSpPr>
          <p:spPr>
            <a:xfrm>
              <a:off x="1609350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6" name="Google Shape;5746;p113"/>
            <p:cNvSpPr/>
            <p:nvPr/>
          </p:nvSpPr>
          <p:spPr>
            <a:xfrm>
              <a:off x="1609350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7" name="Google Shape;5747;p113"/>
            <p:cNvSpPr/>
            <p:nvPr/>
          </p:nvSpPr>
          <p:spPr>
            <a:xfrm>
              <a:off x="1609350" y="1876050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8" name="Google Shape;5748;p113"/>
            <p:cNvSpPr/>
            <p:nvPr/>
          </p:nvSpPr>
          <p:spPr>
            <a:xfrm>
              <a:off x="1609350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9" name="Google Shape;5749;p113"/>
            <p:cNvSpPr/>
            <p:nvPr/>
          </p:nvSpPr>
          <p:spPr>
            <a:xfrm>
              <a:off x="160935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0" name="Google Shape;5750;p113"/>
            <p:cNvSpPr/>
            <p:nvPr/>
          </p:nvSpPr>
          <p:spPr>
            <a:xfrm>
              <a:off x="160935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1" name="Google Shape;5751;p113"/>
            <p:cNvSpPr/>
            <p:nvPr/>
          </p:nvSpPr>
          <p:spPr>
            <a:xfrm>
              <a:off x="1609350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2" name="Google Shape;5752;p113"/>
            <p:cNvSpPr/>
            <p:nvPr/>
          </p:nvSpPr>
          <p:spPr>
            <a:xfrm>
              <a:off x="1609350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3" name="Google Shape;5753;p113"/>
            <p:cNvSpPr/>
            <p:nvPr/>
          </p:nvSpPr>
          <p:spPr>
            <a:xfrm>
              <a:off x="1609350" y="11143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4" name="Google Shape;5754;p113"/>
            <p:cNvSpPr/>
            <p:nvPr/>
          </p:nvSpPr>
          <p:spPr>
            <a:xfrm>
              <a:off x="1533125" y="29424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5" name="Google Shape;5755;p113"/>
            <p:cNvSpPr/>
            <p:nvPr/>
          </p:nvSpPr>
          <p:spPr>
            <a:xfrm>
              <a:off x="1533125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6" name="Google Shape;5756;p113"/>
            <p:cNvSpPr/>
            <p:nvPr/>
          </p:nvSpPr>
          <p:spPr>
            <a:xfrm>
              <a:off x="1533125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7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7" name="Google Shape;5757;p113"/>
            <p:cNvSpPr/>
            <p:nvPr/>
          </p:nvSpPr>
          <p:spPr>
            <a:xfrm>
              <a:off x="1533125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8" name="Google Shape;5758;p113"/>
            <p:cNvSpPr/>
            <p:nvPr/>
          </p:nvSpPr>
          <p:spPr>
            <a:xfrm>
              <a:off x="1533125" y="24093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9" name="Google Shape;5759;p113"/>
            <p:cNvSpPr/>
            <p:nvPr/>
          </p:nvSpPr>
          <p:spPr>
            <a:xfrm>
              <a:off x="1533125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0" name="Google Shape;5760;p113"/>
            <p:cNvSpPr/>
            <p:nvPr/>
          </p:nvSpPr>
          <p:spPr>
            <a:xfrm>
              <a:off x="1533125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1" name="Google Shape;5761;p113"/>
            <p:cNvSpPr/>
            <p:nvPr/>
          </p:nvSpPr>
          <p:spPr>
            <a:xfrm>
              <a:off x="1533125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2" name="Google Shape;5762;p113"/>
            <p:cNvSpPr/>
            <p:nvPr/>
          </p:nvSpPr>
          <p:spPr>
            <a:xfrm>
              <a:off x="1533125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3" name="Google Shape;5763;p113"/>
            <p:cNvSpPr/>
            <p:nvPr/>
          </p:nvSpPr>
          <p:spPr>
            <a:xfrm>
              <a:off x="1533125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4" name="Google Shape;5764;p113"/>
            <p:cNvSpPr/>
            <p:nvPr/>
          </p:nvSpPr>
          <p:spPr>
            <a:xfrm>
              <a:off x="1533125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7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5" name="Google Shape;5765;p113"/>
            <p:cNvSpPr/>
            <p:nvPr/>
          </p:nvSpPr>
          <p:spPr>
            <a:xfrm>
              <a:off x="1533125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6" name="Google Shape;5766;p113"/>
            <p:cNvSpPr/>
            <p:nvPr/>
          </p:nvSpPr>
          <p:spPr>
            <a:xfrm>
              <a:off x="1533125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7" name="Google Shape;5767;p113"/>
            <p:cNvSpPr/>
            <p:nvPr/>
          </p:nvSpPr>
          <p:spPr>
            <a:xfrm>
              <a:off x="1533125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8" name="Google Shape;5768;p113"/>
            <p:cNvSpPr/>
            <p:nvPr/>
          </p:nvSpPr>
          <p:spPr>
            <a:xfrm>
              <a:off x="1533125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9" name="Google Shape;5769;p113"/>
            <p:cNvSpPr/>
            <p:nvPr/>
          </p:nvSpPr>
          <p:spPr>
            <a:xfrm>
              <a:off x="1533125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0" name="Google Shape;5770;p113"/>
            <p:cNvSpPr/>
            <p:nvPr/>
          </p:nvSpPr>
          <p:spPr>
            <a:xfrm>
              <a:off x="1456925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6" y="2131"/>
                    <a:pt x="1073" y="2131"/>
                  </a:cubicBezTo>
                  <a:cubicBezTo>
                    <a:pt x="1336" y="2131"/>
                    <a:pt x="1605" y="2032"/>
                    <a:pt x="1821" y="1813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1" name="Google Shape;5771;p113"/>
            <p:cNvSpPr/>
            <p:nvPr/>
          </p:nvSpPr>
          <p:spPr>
            <a:xfrm>
              <a:off x="1456925" y="27902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2" name="Google Shape;5772;p113"/>
            <p:cNvSpPr/>
            <p:nvPr/>
          </p:nvSpPr>
          <p:spPr>
            <a:xfrm>
              <a:off x="1456925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3" name="Google Shape;5773;p113"/>
            <p:cNvSpPr/>
            <p:nvPr/>
          </p:nvSpPr>
          <p:spPr>
            <a:xfrm>
              <a:off x="1456925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8" y="2137"/>
                    <a:pt x="1077" y="2137"/>
                  </a:cubicBezTo>
                  <a:cubicBezTo>
                    <a:pt x="1339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4" name="Google Shape;5774;p113"/>
            <p:cNvSpPr/>
            <p:nvPr/>
          </p:nvSpPr>
          <p:spPr>
            <a:xfrm>
              <a:off x="1456925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8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5" name="Google Shape;5775;p113"/>
            <p:cNvSpPr/>
            <p:nvPr/>
          </p:nvSpPr>
          <p:spPr>
            <a:xfrm>
              <a:off x="1456925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5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6" name="Google Shape;5776;p113"/>
            <p:cNvSpPr/>
            <p:nvPr/>
          </p:nvSpPr>
          <p:spPr>
            <a:xfrm>
              <a:off x="1456925" y="24093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7" name="Google Shape;5777;p113"/>
            <p:cNvSpPr/>
            <p:nvPr/>
          </p:nvSpPr>
          <p:spPr>
            <a:xfrm>
              <a:off x="1456925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8" name="Google Shape;5778;p113"/>
            <p:cNvSpPr/>
            <p:nvPr/>
          </p:nvSpPr>
          <p:spPr>
            <a:xfrm>
              <a:off x="1456925" y="2256925"/>
              <a:ext cx="62550" cy="53425"/>
            </a:xfrm>
            <a:custGeom>
              <a:avLst/>
              <a:gdLst/>
              <a:ahLst/>
              <a:cxnLst/>
              <a:rect l="l" t="t" r="r" b="b"/>
              <a:pathLst>
                <a:path w="2502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9" name="Google Shape;5779;p113"/>
            <p:cNvSpPr/>
            <p:nvPr/>
          </p:nvSpPr>
          <p:spPr>
            <a:xfrm>
              <a:off x="1456925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0" name="Google Shape;5780;p113"/>
            <p:cNvSpPr/>
            <p:nvPr/>
          </p:nvSpPr>
          <p:spPr>
            <a:xfrm>
              <a:off x="1456925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1" name="Google Shape;5781;p113"/>
            <p:cNvSpPr/>
            <p:nvPr/>
          </p:nvSpPr>
          <p:spPr>
            <a:xfrm>
              <a:off x="1456925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2" name="Google Shape;5782;p113"/>
            <p:cNvSpPr/>
            <p:nvPr/>
          </p:nvSpPr>
          <p:spPr>
            <a:xfrm>
              <a:off x="1456925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8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3" name="Google Shape;5783;p113"/>
            <p:cNvSpPr/>
            <p:nvPr/>
          </p:nvSpPr>
          <p:spPr>
            <a:xfrm>
              <a:off x="1456925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4" name="Google Shape;5784;p113"/>
            <p:cNvSpPr/>
            <p:nvPr/>
          </p:nvSpPr>
          <p:spPr>
            <a:xfrm>
              <a:off x="1456925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5" name="Google Shape;5785;p113"/>
            <p:cNvSpPr/>
            <p:nvPr/>
          </p:nvSpPr>
          <p:spPr>
            <a:xfrm>
              <a:off x="1456925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6" name="Google Shape;5786;p113"/>
            <p:cNvSpPr/>
            <p:nvPr/>
          </p:nvSpPr>
          <p:spPr>
            <a:xfrm>
              <a:off x="1456925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8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7" name="Google Shape;5787;p113"/>
            <p:cNvSpPr/>
            <p:nvPr/>
          </p:nvSpPr>
          <p:spPr>
            <a:xfrm>
              <a:off x="1456925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8" name="Google Shape;5788;p113"/>
            <p:cNvSpPr/>
            <p:nvPr/>
          </p:nvSpPr>
          <p:spPr>
            <a:xfrm>
              <a:off x="1456925" y="12665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0"/>
                  </a:moveTo>
                  <a:cubicBezTo>
                    <a:pt x="480" y="9"/>
                    <a:pt x="8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96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9" name="Google Shape;5789;p113"/>
            <p:cNvSpPr/>
            <p:nvPr/>
          </p:nvSpPr>
          <p:spPr>
            <a:xfrm>
              <a:off x="1380900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0" name="Google Shape;5790;p113"/>
            <p:cNvSpPr/>
            <p:nvPr/>
          </p:nvSpPr>
          <p:spPr>
            <a:xfrm>
              <a:off x="1380900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1" name="Google Shape;5791;p113"/>
            <p:cNvSpPr/>
            <p:nvPr/>
          </p:nvSpPr>
          <p:spPr>
            <a:xfrm>
              <a:off x="1380900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2" name="Google Shape;5792;p113"/>
            <p:cNvSpPr/>
            <p:nvPr/>
          </p:nvSpPr>
          <p:spPr>
            <a:xfrm>
              <a:off x="1380900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8" y="1154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3" name="Google Shape;5793;p113"/>
            <p:cNvSpPr/>
            <p:nvPr/>
          </p:nvSpPr>
          <p:spPr>
            <a:xfrm>
              <a:off x="1380900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4" name="Google Shape;5794;p113"/>
            <p:cNvSpPr/>
            <p:nvPr/>
          </p:nvSpPr>
          <p:spPr>
            <a:xfrm>
              <a:off x="138090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5" name="Google Shape;5795;p113"/>
            <p:cNvSpPr/>
            <p:nvPr/>
          </p:nvSpPr>
          <p:spPr>
            <a:xfrm>
              <a:off x="138090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6" name="Google Shape;5796;p113"/>
            <p:cNvSpPr/>
            <p:nvPr/>
          </p:nvSpPr>
          <p:spPr>
            <a:xfrm>
              <a:off x="1380900" y="2256925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7" name="Google Shape;5797;p113"/>
            <p:cNvSpPr/>
            <p:nvPr/>
          </p:nvSpPr>
          <p:spPr>
            <a:xfrm>
              <a:off x="138090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8" name="Google Shape;5798;p113"/>
            <p:cNvSpPr/>
            <p:nvPr/>
          </p:nvSpPr>
          <p:spPr>
            <a:xfrm>
              <a:off x="138090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9" name="Google Shape;5799;p113"/>
            <p:cNvSpPr/>
            <p:nvPr/>
          </p:nvSpPr>
          <p:spPr>
            <a:xfrm>
              <a:off x="138090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0" name="Google Shape;5800;p113"/>
            <p:cNvSpPr/>
            <p:nvPr/>
          </p:nvSpPr>
          <p:spPr>
            <a:xfrm>
              <a:off x="138090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8" y="1155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1" name="Google Shape;5801;p113"/>
            <p:cNvSpPr/>
            <p:nvPr/>
          </p:nvSpPr>
          <p:spPr>
            <a:xfrm>
              <a:off x="1380900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2" name="Google Shape;5802;p113"/>
            <p:cNvSpPr/>
            <p:nvPr/>
          </p:nvSpPr>
          <p:spPr>
            <a:xfrm>
              <a:off x="138090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3" name="Google Shape;5803;p113"/>
            <p:cNvSpPr/>
            <p:nvPr/>
          </p:nvSpPr>
          <p:spPr>
            <a:xfrm>
              <a:off x="138090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4" name="Google Shape;5804;p113"/>
            <p:cNvSpPr/>
            <p:nvPr/>
          </p:nvSpPr>
          <p:spPr>
            <a:xfrm>
              <a:off x="138090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5" name="Google Shape;5805;p113"/>
            <p:cNvSpPr/>
            <p:nvPr/>
          </p:nvSpPr>
          <p:spPr>
            <a:xfrm>
              <a:off x="138090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6" name="Google Shape;5806;p113"/>
            <p:cNvSpPr/>
            <p:nvPr/>
          </p:nvSpPr>
          <p:spPr>
            <a:xfrm>
              <a:off x="138090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7" name="Google Shape;5807;p113"/>
            <p:cNvSpPr/>
            <p:nvPr/>
          </p:nvSpPr>
          <p:spPr>
            <a:xfrm>
              <a:off x="1304700" y="2561575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8" name="Google Shape;5808;p113"/>
            <p:cNvSpPr/>
            <p:nvPr/>
          </p:nvSpPr>
          <p:spPr>
            <a:xfrm>
              <a:off x="1304700" y="248555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9" name="Google Shape;5809;p113"/>
            <p:cNvSpPr/>
            <p:nvPr/>
          </p:nvSpPr>
          <p:spPr>
            <a:xfrm>
              <a:off x="1304700" y="24093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0" name="Google Shape;5810;p113"/>
            <p:cNvSpPr/>
            <p:nvPr/>
          </p:nvSpPr>
          <p:spPr>
            <a:xfrm>
              <a:off x="1304700" y="23331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1" name="Google Shape;5811;p113"/>
            <p:cNvSpPr/>
            <p:nvPr/>
          </p:nvSpPr>
          <p:spPr>
            <a:xfrm>
              <a:off x="130470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2" name="Google Shape;5812;p113"/>
            <p:cNvSpPr/>
            <p:nvPr/>
          </p:nvSpPr>
          <p:spPr>
            <a:xfrm>
              <a:off x="1304700" y="21807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3" name="Google Shape;5813;p113"/>
            <p:cNvSpPr/>
            <p:nvPr/>
          </p:nvSpPr>
          <p:spPr>
            <a:xfrm>
              <a:off x="1304700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4" name="Google Shape;5814;p113"/>
            <p:cNvSpPr/>
            <p:nvPr/>
          </p:nvSpPr>
          <p:spPr>
            <a:xfrm>
              <a:off x="1304700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5" name="Google Shape;5815;p113"/>
            <p:cNvSpPr/>
            <p:nvPr/>
          </p:nvSpPr>
          <p:spPr>
            <a:xfrm>
              <a:off x="1304700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6" name="Google Shape;5816;p113"/>
            <p:cNvSpPr/>
            <p:nvPr/>
          </p:nvSpPr>
          <p:spPr>
            <a:xfrm>
              <a:off x="1304700" y="1876050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7" name="Google Shape;5817;p113"/>
            <p:cNvSpPr/>
            <p:nvPr/>
          </p:nvSpPr>
          <p:spPr>
            <a:xfrm>
              <a:off x="1304700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8" name="Google Shape;5818;p113"/>
            <p:cNvSpPr/>
            <p:nvPr/>
          </p:nvSpPr>
          <p:spPr>
            <a:xfrm>
              <a:off x="1304700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9" name="Google Shape;5819;p113"/>
            <p:cNvSpPr/>
            <p:nvPr/>
          </p:nvSpPr>
          <p:spPr>
            <a:xfrm>
              <a:off x="130470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0" name="Google Shape;5820;p113"/>
            <p:cNvSpPr/>
            <p:nvPr/>
          </p:nvSpPr>
          <p:spPr>
            <a:xfrm>
              <a:off x="130470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1" name="Google Shape;5821;p113"/>
            <p:cNvSpPr/>
            <p:nvPr/>
          </p:nvSpPr>
          <p:spPr>
            <a:xfrm>
              <a:off x="1304700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2" name="Google Shape;5822;p113"/>
            <p:cNvSpPr/>
            <p:nvPr/>
          </p:nvSpPr>
          <p:spPr>
            <a:xfrm>
              <a:off x="1304700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3" name="Google Shape;5823;p113"/>
            <p:cNvSpPr/>
            <p:nvPr/>
          </p:nvSpPr>
          <p:spPr>
            <a:xfrm>
              <a:off x="1304700" y="11905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4" name="Google Shape;5824;p113"/>
            <p:cNvSpPr/>
            <p:nvPr/>
          </p:nvSpPr>
          <p:spPr>
            <a:xfrm>
              <a:off x="1228475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5" name="Google Shape;5825;p113"/>
            <p:cNvSpPr/>
            <p:nvPr/>
          </p:nvSpPr>
          <p:spPr>
            <a:xfrm>
              <a:off x="1228475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6" name="Google Shape;5826;p113"/>
            <p:cNvSpPr/>
            <p:nvPr/>
          </p:nvSpPr>
          <p:spPr>
            <a:xfrm>
              <a:off x="1228475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7" name="Google Shape;5827;p113"/>
            <p:cNvSpPr/>
            <p:nvPr/>
          </p:nvSpPr>
          <p:spPr>
            <a:xfrm>
              <a:off x="1228475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8" name="Google Shape;5828;p113"/>
            <p:cNvSpPr/>
            <p:nvPr/>
          </p:nvSpPr>
          <p:spPr>
            <a:xfrm>
              <a:off x="1228475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9" name="Google Shape;5829;p113"/>
            <p:cNvSpPr/>
            <p:nvPr/>
          </p:nvSpPr>
          <p:spPr>
            <a:xfrm>
              <a:off x="1228475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0" name="Google Shape;5830;p113"/>
            <p:cNvSpPr/>
            <p:nvPr/>
          </p:nvSpPr>
          <p:spPr>
            <a:xfrm>
              <a:off x="1228475" y="2256925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1" name="Google Shape;5831;p113"/>
            <p:cNvSpPr/>
            <p:nvPr/>
          </p:nvSpPr>
          <p:spPr>
            <a:xfrm>
              <a:off x="1228475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2" name="Google Shape;5832;p113"/>
            <p:cNvSpPr/>
            <p:nvPr/>
          </p:nvSpPr>
          <p:spPr>
            <a:xfrm>
              <a:off x="122847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3" name="Google Shape;5833;p113"/>
            <p:cNvSpPr/>
            <p:nvPr/>
          </p:nvSpPr>
          <p:spPr>
            <a:xfrm>
              <a:off x="122847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4" name="Google Shape;5834;p113"/>
            <p:cNvSpPr/>
            <p:nvPr/>
          </p:nvSpPr>
          <p:spPr>
            <a:xfrm>
              <a:off x="122847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5" name="Google Shape;5835;p113"/>
            <p:cNvSpPr/>
            <p:nvPr/>
          </p:nvSpPr>
          <p:spPr>
            <a:xfrm>
              <a:off x="1228475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6" name="Google Shape;5836;p113"/>
            <p:cNvSpPr/>
            <p:nvPr/>
          </p:nvSpPr>
          <p:spPr>
            <a:xfrm>
              <a:off x="122847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7" name="Google Shape;5837;p113"/>
            <p:cNvSpPr/>
            <p:nvPr/>
          </p:nvSpPr>
          <p:spPr>
            <a:xfrm>
              <a:off x="122847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8" name="Google Shape;5838;p113"/>
            <p:cNvSpPr/>
            <p:nvPr/>
          </p:nvSpPr>
          <p:spPr>
            <a:xfrm>
              <a:off x="122847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9" name="Google Shape;5839;p113"/>
            <p:cNvSpPr/>
            <p:nvPr/>
          </p:nvSpPr>
          <p:spPr>
            <a:xfrm>
              <a:off x="122847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0" name="Google Shape;5840;p113"/>
            <p:cNvSpPr/>
            <p:nvPr/>
          </p:nvSpPr>
          <p:spPr>
            <a:xfrm>
              <a:off x="122847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1" name="Google Shape;5841;p113"/>
            <p:cNvSpPr/>
            <p:nvPr/>
          </p:nvSpPr>
          <p:spPr>
            <a:xfrm>
              <a:off x="1228475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2" name="Google Shape;5842;p113"/>
            <p:cNvSpPr/>
            <p:nvPr/>
          </p:nvSpPr>
          <p:spPr>
            <a:xfrm>
              <a:off x="1152275" y="256157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8"/>
                    <a:pt x="8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3" name="Google Shape;5843;p113"/>
            <p:cNvSpPr/>
            <p:nvPr/>
          </p:nvSpPr>
          <p:spPr>
            <a:xfrm>
              <a:off x="1152275" y="2485550"/>
              <a:ext cx="62400" cy="53300"/>
            </a:xfrm>
            <a:custGeom>
              <a:avLst/>
              <a:gdLst/>
              <a:ahLst/>
              <a:cxnLst/>
              <a:rect l="l" t="t" r="r" b="b"/>
              <a:pathLst>
                <a:path w="2496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5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4" name="Google Shape;5844;p113"/>
            <p:cNvSpPr/>
            <p:nvPr/>
          </p:nvSpPr>
          <p:spPr>
            <a:xfrm>
              <a:off x="1152275" y="240935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5" name="Google Shape;5845;p113"/>
            <p:cNvSpPr/>
            <p:nvPr/>
          </p:nvSpPr>
          <p:spPr>
            <a:xfrm>
              <a:off x="1152275" y="2333125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6" name="Google Shape;5846;p113"/>
            <p:cNvSpPr/>
            <p:nvPr/>
          </p:nvSpPr>
          <p:spPr>
            <a:xfrm>
              <a:off x="1152275" y="2256925"/>
              <a:ext cx="62550" cy="53425"/>
            </a:xfrm>
            <a:custGeom>
              <a:avLst/>
              <a:gdLst/>
              <a:ahLst/>
              <a:cxnLst/>
              <a:rect l="l" t="t" r="r" b="b"/>
              <a:pathLst>
                <a:path w="2502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7" name="Google Shape;5847;p113"/>
            <p:cNvSpPr/>
            <p:nvPr/>
          </p:nvSpPr>
          <p:spPr>
            <a:xfrm>
              <a:off x="1152275" y="218070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8" name="Google Shape;5848;p113"/>
            <p:cNvSpPr/>
            <p:nvPr/>
          </p:nvSpPr>
          <p:spPr>
            <a:xfrm>
              <a:off x="1152275" y="210450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9" name="Google Shape;5849;p113"/>
            <p:cNvSpPr/>
            <p:nvPr/>
          </p:nvSpPr>
          <p:spPr>
            <a:xfrm>
              <a:off x="1152275" y="2028275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0" name="Google Shape;5850;p113"/>
            <p:cNvSpPr/>
            <p:nvPr/>
          </p:nvSpPr>
          <p:spPr>
            <a:xfrm>
              <a:off x="1152275" y="19520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1" name="Google Shape;5851;p113"/>
            <p:cNvSpPr/>
            <p:nvPr/>
          </p:nvSpPr>
          <p:spPr>
            <a:xfrm>
              <a:off x="1152275" y="1876050"/>
              <a:ext cx="62400" cy="53275"/>
            </a:xfrm>
            <a:custGeom>
              <a:avLst/>
              <a:gdLst/>
              <a:ahLst/>
              <a:cxnLst/>
              <a:rect l="l" t="t" r="r" b="b"/>
              <a:pathLst>
                <a:path w="2496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2" name="Google Shape;5852;p113"/>
            <p:cNvSpPr/>
            <p:nvPr/>
          </p:nvSpPr>
          <p:spPr>
            <a:xfrm>
              <a:off x="1152275" y="179985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3" name="Google Shape;5853;p113"/>
            <p:cNvSpPr/>
            <p:nvPr/>
          </p:nvSpPr>
          <p:spPr>
            <a:xfrm>
              <a:off x="1152275" y="172362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4" name="Google Shape;5854;p113"/>
            <p:cNvSpPr/>
            <p:nvPr/>
          </p:nvSpPr>
          <p:spPr>
            <a:xfrm>
              <a:off x="1152275" y="164740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5" name="Google Shape;5855;p113"/>
            <p:cNvSpPr/>
            <p:nvPr/>
          </p:nvSpPr>
          <p:spPr>
            <a:xfrm>
              <a:off x="1152275" y="1571400"/>
              <a:ext cx="62400" cy="53250"/>
            </a:xfrm>
            <a:custGeom>
              <a:avLst/>
              <a:gdLst/>
              <a:ahLst/>
              <a:cxnLst/>
              <a:rect l="l" t="t" r="r" b="b"/>
              <a:pathLst>
                <a:path w="2496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6" name="Google Shape;5856;p113"/>
            <p:cNvSpPr/>
            <p:nvPr/>
          </p:nvSpPr>
          <p:spPr>
            <a:xfrm>
              <a:off x="1152275" y="13427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7" name="Google Shape;5857;p113"/>
            <p:cNvSpPr/>
            <p:nvPr/>
          </p:nvSpPr>
          <p:spPr>
            <a:xfrm>
              <a:off x="1076050" y="24093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8" name="Google Shape;5858;p113"/>
            <p:cNvSpPr/>
            <p:nvPr/>
          </p:nvSpPr>
          <p:spPr>
            <a:xfrm>
              <a:off x="1076050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9" name="Google Shape;5859;p113"/>
            <p:cNvSpPr/>
            <p:nvPr/>
          </p:nvSpPr>
          <p:spPr>
            <a:xfrm>
              <a:off x="1076050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84" y="0"/>
                  </a:moveTo>
                  <a:cubicBezTo>
                    <a:pt x="1080" y="0"/>
                    <a:pt x="1077" y="0"/>
                    <a:pt x="1074" y="0"/>
                  </a:cubicBez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0" name="Google Shape;5860;p113"/>
            <p:cNvSpPr/>
            <p:nvPr/>
          </p:nvSpPr>
          <p:spPr>
            <a:xfrm>
              <a:off x="1076050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1" name="Google Shape;5861;p113"/>
            <p:cNvSpPr/>
            <p:nvPr/>
          </p:nvSpPr>
          <p:spPr>
            <a:xfrm>
              <a:off x="1076050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2" name="Google Shape;5862;p113"/>
            <p:cNvSpPr/>
            <p:nvPr/>
          </p:nvSpPr>
          <p:spPr>
            <a:xfrm>
              <a:off x="1076050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1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3" name="Google Shape;5863;p113"/>
            <p:cNvSpPr/>
            <p:nvPr/>
          </p:nvSpPr>
          <p:spPr>
            <a:xfrm>
              <a:off x="1076050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4" name="Google Shape;5864;p113"/>
            <p:cNvSpPr/>
            <p:nvPr/>
          </p:nvSpPr>
          <p:spPr>
            <a:xfrm>
              <a:off x="1076050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5" name="Google Shape;5865;p113"/>
            <p:cNvSpPr/>
            <p:nvPr/>
          </p:nvSpPr>
          <p:spPr>
            <a:xfrm>
              <a:off x="107605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6" name="Google Shape;5866;p113"/>
            <p:cNvSpPr/>
            <p:nvPr/>
          </p:nvSpPr>
          <p:spPr>
            <a:xfrm>
              <a:off x="1076050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7" name="Google Shape;5867;p113"/>
            <p:cNvSpPr/>
            <p:nvPr/>
          </p:nvSpPr>
          <p:spPr>
            <a:xfrm>
              <a:off x="107605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8" name="Google Shape;5868;p113"/>
            <p:cNvSpPr/>
            <p:nvPr/>
          </p:nvSpPr>
          <p:spPr>
            <a:xfrm>
              <a:off x="1076050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9" name="Google Shape;5869;p113"/>
            <p:cNvSpPr/>
            <p:nvPr/>
          </p:nvSpPr>
          <p:spPr>
            <a:xfrm>
              <a:off x="1076050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0" name="Google Shape;5870;p113"/>
            <p:cNvSpPr/>
            <p:nvPr/>
          </p:nvSpPr>
          <p:spPr>
            <a:xfrm>
              <a:off x="1076050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1" name="Google Shape;5871;p113"/>
            <p:cNvSpPr/>
            <p:nvPr/>
          </p:nvSpPr>
          <p:spPr>
            <a:xfrm>
              <a:off x="1076050" y="12665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0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6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2" name="Google Shape;5872;p113"/>
            <p:cNvSpPr/>
            <p:nvPr/>
          </p:nvSpPr>
          <p:spPr>
            <a:xfrm>
              <a:off x="1000050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3" name="Google Shape;5873;p113"/>
            <p:cNvSpPr/>
            <p:nvPr/>
          </p:nvSpPr>
          <p:spPr>
            <a:xfrm>
              <a:off x="1000050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4" name="Google Shape;5874;p113"/>
            <p:cNvSpPr/>
            <p:nvPr/>
          </p:nvSpPr>
          <p:spPr>
            <a:xfrm>
              <a:off x="1000050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0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5" name="Google Shape;5875;p113"/>
            <p:cNvSpPr/>
            <p:nvPr/>
          </p:nvSpPr>
          <p:spPr>
            <a:xfrm>
              <a:off x="1000050" y="1876050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6" name="Google Shape;5876;p113"/>
            <p:cNvSpPr/>
            <p:nvPr/>
          </p:nvSpPr>
          <p:spPr>
            <a:xfrm>
              <a:off x="1000050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7" name="Google Shape;5877;p113"/>
            <p:cNvSpPr/>
            <p:nvPr/>
          </p:nvSpPr>
          <p:spPr>
            <a:xfrm>
              <a:off x="1000050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8" name="Google Shape;5878;p113"/>
            <p:cNvSpPr/>
            <p:nvPr/>
          </p:nvSpPr>
          <p:spPr>
            <a:xfrm>
              <a:off x="100005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9" name="Google Shape;5879;p113"/>
            <p:cNvSpPr/>
            <p:nvPr/>
          </p:nvSpPr>
          <p:spPr>
            <a:xfrm>
              <a:off x="100005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2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0" name="Google Shape;5880;p113"/>
            <p:cNvSpPr/>
            <p:nvPr/>
          </p:nvSpPr>
          <p:spPr>
            <a:xfrm>
              <a:off x="1000050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1" name="Google Shape;5881;p113"/>
            <p:cNvSpPr/>
            <p:nvPr/>
          </p:nvSpPr>
          <p:spPr>
            <a:xfrm>
              <a:off x="92382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2" name="Google Shape;5882;p113"/>
            <p:cNvSpPr/>
            <p:nvPr/>
          </p:nvSpPr>
          <p:spPr>
            <a:xfrm>
              <a:off x="92382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3" name="Google Shape;5883;p113"/>
            <p:cNvSpPr/>
            <p:nvPr/>
          </p:nvSpPr>
          <p:spPr>
            <a:xfrm>
              <a:off x="923825" y="18760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4" name="Google Shape;5884;p113"/>
            <p:cNvSpPr/>
            <p:nvPr/>
          </p:nvSpPr>
          <p:spPr>
            <a:xfrm>
              <a:off x="92382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5" name="Google Shape;5885;p113"/>
            <p:cNvSpPr/>
            <p:nvPr/>
          </p:nvSpPr>
          <p:spPr>
            <a:xfrm>
              <a:off x="92382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6" name="Google Shape;5886;p113"/>
            <p:cNvSpPr/>
            <p:nvPr/>
          </p:nvSpPr>
          <p:spPr>
            <a:xfrm>
              <a:off x="92382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7" name="Google Shape;5887;p113"/>
            <p:cNvSpPr/>
            <p:nvPr/>
          </p:nvSpPr>
          <p:spPr>
            <a:xfrm>
              <a:off x="92382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8" name="Google Shape;5888;p113"/>
            <p:cNvSpPr/>
            <p:nvPr/>
          </p:nvSpPr>
          <p:spPr>
            <a:xfrm>
              <a:off x="847625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9" name="Google Shape;5889;p113"/>
            <p:cNvSpPr/>
            <p:nvPr/>
          </p:nvSpPr>
          <p:spPr>
            <a:xfrm>
              <a:off x="847625" y="1876050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0" name="Google Shape;5890;p113"/>
            <p:cNvSpPr/>
            <p:nvPr/>
          </p:nvSpPr>
          <p:spPr>
            <a:xfrm>
              <a:off x="847625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1" name="Google Shape;5891;p113"/>
            <p:cNvSpPr/>
            <p:nvPr/>
          </p:nvSpPr>
          <p:spPr>
            <a:xfrm>
              <a:off x="847625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2" name="Google Shape;5892;p113"/>
            <p:cNvSpPr/>
            <p:nvPr/>
          </p:nvSpPr>
          <p:spPr>
            <a:xfrm>
              <a:off x="847625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3" name="Google Shape;5893;p113"/>
            <p:cNvSpPr/>
            <p:nvPr/>
          </p:nvSpPr>
          <p:spPr>
            <a:xfrm>
              <a:off x="847625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4" name="Google Shape;5894;p113"/>
            <p:cNvSpPr/>
            <p:nvPr/>
          </p:nvSpPr>
          <p:spPr>
            <a:xfrm>
              <a:off x="77140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5" name="Google Shape;5895;p113"/>
            <p:cNvSpPr/>
            <p:nvPr/>
          </p:nvSpPr>
          <p:spPr>
            <a:xfrm>
              <a:off x="771400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6" name="Google Shape;5896;p113"/>
            <p:cNvSpPr/>
            <p:nvPr/>
          </p:nvSpPr>
          <p:spPr>
            <a:xfrm>
              <a:off x="77140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7" name="Google Shape;5897;p113"/>
            <p:cNvSpPr/>
            <p:nvPr/>
          </p:nvSpPr>
          <p:spPr>
            <a:xfrm>
              <a:off x="771400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8" name="Google Shape;5898;p113"/>
            <p:cNvSpPr/>
            <p:nvPr/>
          </p:nvSpPr>
          <p:spPr>
            <a:xfrm>
              <a:off x="695200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9" name="Google Shape;5899;p113"/>
            <p:cNvSpPr/>
            <p:nvPr/>
          </p:nvSpPr>
          <p:spPr>
            <a:xfrm>
              <a:off x="695200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0" name="Google Shape;5900;p113"/>
            <p:cNvSpPr/>
            <p:nvPr/>
          </p:nvSpPr>
          <p:spPr>
            <a:xfrm>
              <a:off x="69520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1" name="Google Shape;5901;p113"/>
            <p:cNvSpPr/>
            <p:nvPr/>
          </p:nvSpPr>
          <p:spPr>
            <a:xfrm>
              <a:off x="69520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2" name="Google Shape;5902;p113"/>
            <p:cNvSpPr/>
            <p:nvPr/>
          </p:nvSpPr>
          <p:spPr>
            <a:xfrm>
              <a:off x="61897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3" name="Google Shape;5903;p113"/>
            <p:cNvSpPr/>
            <p:nvPr/>
          </p:nvSpPr>
          <p:spPr>
            <a:xfrm>
              <a:off x="61897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4" name="Google Shape;5904;p113"/>
            <p:cNvSpPr/>
            <p:nvPr/>
          </p:nvSpPr>
          <p:spPr>
            <a:xfrm>
              <a:off x="61897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5" name="Google Shape;5905;p113"/>
            <p:cNvSpPr/>
            <p:nvPr/>
          </p:nvSpPr>
          <p:spPr>
            <a:xfrm>
              <a:off x="61897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6" name="Google Shape;5906;p113"/>
            <p:cNvSpPr/>
            <p:nvPr/>
          </p:nvSpPr>
          <p:spPr>
            <a:xfrm>
              <a:off x="542775" y="179985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7" name="Google Shape;5907;p113"/>
            <p:cNvSpPr/>
            <p:nvPr/>
          </p:nvSpPr>
          <p:spPr>
            <a:xfrm>
              <a:off x="542775" y="172362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8" name="Google Shape;5908;p113"/>
            <p:cNvSpPr/>
            <p:nvPr/>
          </p:nvSpPr>
          <p:spPr>
            <a:xfrm>
              <a:off x="542775" y="164740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9" name="Google Shape;5909;p113"/>
            <p:cNvSpPr/>
            <p:nvPr/>
          </p:nvSpPr>
          <p:spPr>
            <a:xfrm>
              <a:off x="542775" y="1571400"/>
              <a:ext cx="62400" cy="53250"/>
            </a:xfrm>
            <a:custGeom>
              <a:avLst/>
              <a:gdLst/>
              <a:ahLst/>
              <a:cxnLst/>
              <a:rect l="l" t="t" r="r" b="b"/>
              <a:pathLst>
                <a:path w="2496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0" name="Google Shape;5910;p113"/>
            <p:cNvSpPr/>
            <p:nvPr/>
          </p:nvSpPr>
          <p:spPr>
            <a:xfrm>
              <a:off x="46655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1" name="Google Shape;5911;p113"/>
            <p:cNvSpPr/>
            <p:nvPr/>
          </p:nvSpPr>
          <p:spPr>
            <a:xfrm>
              <a:off x="466550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2" name="Google Shape;5912;p113"/>
            <p:cNvSpPr/>
            <p:nvPr/>
          </p:nvSpPr>
          <p:spPr>
            <a:xfrm>
              <a:off x="46655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1"/>
                    <a:pt x="0" y="1066"/>
                  </a:cubicBezTo>
                  <a:cubicBezTo>
                    <a:pt x="0" y="1710"/>
                    <a:pt x="529" y="2138"/>
                    <a:pt x="1078" y="2138"/>
                  </a:cubicBezTo>
                  <a:cubicBezTo>
                    <a:pt x="1340" y="2138"/>
                    <a:pt x="1606" y="2040"/>
                    <a:pt x="1821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3" name="Google Shape;5913;p113"/>
            <p:cNvSpPr/>
            <p:nvPr/>
          </p:nvSpPr>
          <p:spPr>
            <a:xfrm>
              <a:off x="466550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1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4" name="Google Shape;5914;p113"/>
            <p:cNvSpPr/>
            <p:nvPr/>
          </p:nvSpPr>
          <p:spPr>
            <a:xfrm>
              <a:off x="390550" y="1876050"/>
              <a:ext cx="62350" cy="53275"/>
            </a:xfrm>
            <a:custGeom>
              <a:avLst/>
              <a:gdLst/>
              <a:ahLst/>
              <a:cxnLst/>
              <a:rect l="l" t="t" r="r" b="b"/>
              <a:pathLst>
                <a:path w="2494" h="2131" extrusionOk="0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80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3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5" name="Google Shape;5915;p113"/>
            <p:cNvSpPr/>
            <p:nvPr/>
          </p:nvSpPr>
          <p:spPr>
            <a:xfrm>
              <a:off x="390550" y="1799825"/>
              <a:ext cx="62350" cy="53300"/>
            </a:xfrm>
            <a:custGeom>
              <a:avLst/>
              <a:gdLst/>
              <a:ahLst/>
              <a:cxnLst/>
              <a:rect l="l" t="t" r="r" b="b"/>
              <a:pathLst>
                <a:path w="2494" h="2132" extrusionOk="0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81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93" y="1150"/>
                    <a:pt x="2020" y="1"/>
                    <a:pt x="10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6" name="Google Shape;5916;p113"/>
            <p:cNvSpPr/>
            <p:nvPr/>
          </p:nvSpPr>
          <p:spPr>
            <a:xfrm>
              <a:off x="390550" y="172362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39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7" name="Google Shape;5917;p113"/>
            <p:cNvSpPr/>
            <p:nvPr/>
          </p:nvSpPr>
          <p:spPr>
            <a:xfrm>
              <a:off x="390550" y="164740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8" name="Google Shape;5918;p113"/>
            <p:cNvSpPr/>
            <p:nvPr/>
          </p:nvSpPr>
          <p:spPr>
            <a:xfrm>
              <a:off x="390550" y="1571400"/>
              <a:ext cx="62350" cy="53275"/>
            </a:xfrm>
            <a:custGeom>
              <a:avLst/>
              <a:gdLst/>
              <a:ahLst/>
              <a:cxnLst/>
              <a:rect l="l" t="t" r="r" b="b"/>
              <a:pathLst>
                <a:path w="2494" h="2131" extrusionOk="0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3" y="1141"/>
                    <a:pt x="2020" y="1"/>
                    <a:pt x="10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9" name="Google Shape;5919;p113"/>
            <p:cNvSpPr/>
            <p:nvPr/>
          </p:nvSpPr>
          <p:spPr>
            <a:xfrm>
              <a:off x="31432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0" name="Google Shape;5920;p113"/>
            <p:cNvSpPr/>
            <p:nvPr/>
          </p:nvSpPr>
          <p:spPr>
            <a:xfrm>
              <a:off x="314325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1" name="Google Shape;5921;p113"/>
            <p:cNvSpPr/>
            <p:nvPr/>
          </p:nvSpPr>
          <p:spPr>
            <a:xfrm>
              <a:off x="31432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2" name="Google Shape;5922;p113"/>
            <p:cNvSpPr/>
            <p:nvPr/>
          </p:nvSpPr>
          <p:spPr>
            <a:xfrm>
              <a:off x="31432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3" name="Google Shape;5923;p113"/>
            <p:cNvSpPr/>
            <p:nvPr/>
          </p:nvSpPr>
          <p:spPr>
            <a:xfrm>
              <a:off x="31432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4" name="Google Shape;5924;p113"/>
            <p:cNvSpPr/>
            <p:nvPr/>
          </p:nvSpPr>
          <p:spPr>
            <a:xfrm>
              <a:off x="314325" y="1571400"/>
              <a:ext cx="62150" cy="53250"/>
            </a:xfrm>
            <a:custGeom>
              <a:avLst/>
              <a:gdLst/>
              <a:ahLst/>
              <a:cxnLst/>
              <a:rect l="l" t="t" r="r" b="b"/>
              <a:pathLst>
                <a:path w="2486" h="2130" extrusionOk="0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86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5" name="Google Shape;5925;p113"/>
            <p:cNvSpPr/>
            <p:nvPr/>
          </p:nvSpPr>
          <p:spPr>
            <a:xfrm>
              <a:off x="238125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4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6" name="Google Shape;5926;p113"/>
            <p:cNvSpPr/>
            <p:nvPr/>
          </p:nvSpPr>
          <p:spPr>
            <a:xfrm>
              <a:off x="238125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7" name="Google Shape;5927;p113"/>
            <p:cNvSpPr/>
            <p:nvPr/>
          </p:nvSpPr>
          <p:spPr>
            <a:xfrm>
              <a:off x="238125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8" name="Google Shape;5928;p113"/>
            <p:cNvSpPr/>
            <p:nvPr/>
          </p:nvSpPr>
          <p:spPr>
            <a:xfrm>
              <a:off x="238125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9" name="Google Shape;5929;p113"/>
            <p:cNvSpPr/>
            <p:nvPr/>
          </p:nvSpPr>
          <p:spPr>
            <a:xfrm>
              <a:off x="4427825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0" name="Google Shape;5930;p113"/>
            <p:cNvSpPr/>
            <p:nvPr/>
          </p:nvSpPr>
          <p:spPr>
            <a:xfrm>
              <a:off x="4427825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1" name="Google Shape;5931;p113"/>
            <p:cNvSpPr/>
            <p:nvPr/>
          </p:nvSpPr>
          <p:spPr>
            <a:xfrm>
              <a:off x="4504050" y="2714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2" name="Google Shape;5932;p113"/>
            <p:cNvSpPr/>
            <p:nvPr/>
          </p:nvSpPr>
          <p:spPr>
            <a:xfrm>
              <a:off x="4504050" y="286642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3" name="Google Shape;5933;p113"/>
            <p:cNvSpPr/>
            <p:nvPr/>
          </p:nvSpPr>
          <p:spPr>
            <a:xfrm>
              <a:off x="4580250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4" name="Google Shape;5934;p113"/>
            <p:cNvSpPr/>
            <p:nvPr/>
          </p:nvSpPr>
          <p:spPr>
            <a:xfrm>
              <a:off x="4504050" y="27902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5" name="Google Shape;5935;p113"/>
            <p:cNvSpPr/>
            <p:nvPr/>
          </p:nvSpPr>
          <p:spPr>
            <a:xfrm>
              <a:off x="5113350" y="149520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6" name="Google Shape;5936;p113"/>
            <p:cNvSpPr/>
            <p:nvPr/>
          </p:nvSpPr>
          <p:spPr>
            <a:xfrm>
              <a:off x="5113350" y="1571400"/>
              <a:ext cx="62400" cy="53250"/>
            </a:xfrm>
            <a:custGeom>
              <a:avLst/>
              <a:gdLst/>
              <a:ahLst/>
              <a:cxnLst/>
              <a:rect l="l" t="t" r="r" b="b"/>
              <a:pathLst>
                <a:path w="2496" h="2130" extrusionOk="0">
                  <a:moveTo>
                    <a:pt x="1073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7" name="Google Shape;5937;p113"/>
            <p:cNvSpPr/>
            <p:nvPr/>
          </p:nvSpPr>
          <p:spPr>
            <a:xfrm>
              <a:off x="5113350" y="164740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8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8" name="Google Shape;5938;p113"/>
            <p:cNvSpPr/>
            <p:nvPr/>
          </p:nvSpPr>
          <p:spPr>
            <a:xfrm>
              <a:off x="5113350" y="172362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9" name="Google Shape;5939;p113"/>
            <p:cNvSpPr/>
            <p:nvPr/>
          </p:nvSpPr>
          <p:spPr>
            <a:xfrm>
              <a:off x="5113350" y="179985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0" name="Google Shape;5940;p113"/>
            <p:cNvSpPr/>
            <p:nvPr/>
          </p:nvSpPr>
          <p:spPr>
            <a:xfrm>
              <a:off x="5113350" y="187605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1" name="Google Shape;5941;p113"/>
            <p:cNvSpPr/>
            <p:nvPr/>
          </p:nvSpPr>
          <p:spPr>
            <a:xfrm>
              <a:off x="5113350" y="19520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9"/>
                    <a:pt x="8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2" name="Google Shape;5942;p113"/>
            <p:cNvSpPr/>
            <p:nvPr/>
          </p:nvSpPr>
          <p:spPr>
            <a:xfrm>
              <a:off x="5113350" y="2028275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3" name="Google Shape;5943;p113"/>
            <p:cNvSpPr/>
            <p:nvPr/>
          </p:nvSpPr>
          <p:spPr>
            <a:xfrm>
              <a:off x="5113350" y="210450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4" name="Google Shape;5944;p113"/>
            <p:cNvSpPr/>
            <p:nvPr/>
          </p:nvSpPr>
          <p:spPr>
            <a:xfrm>
              <a:off x="5113350" y="218070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5" name="Google Shape;5945;p113"/>
            <p:cNvSpPr/>
            <p:nvPr/>
          </p:nvSpPr>
          <p:spPr>
            <a:xfrm>
              <a:off x="5113350" y="2256925"/>
              <a:ext cx="62550" cy="53425"/>
            </a:xfrm>
            <a:custGeom>
              <a:avLst/>
              <a:gdLst/>
              <a:ahLst/>
              <a:cxnLst/>
              <a:rect l="l" t="t" r="r" b="b"/>
              <a:pathLst>
                <a:path w="2502" h="2137" extrusionOk="0">
                  <a:moveTo>
                    <a:pt x="1083" y="0"/>
                  </a:moveTo>
                  <a:cubicBezTo>
                    <a:pt x="1080" y="0"/>
                    <a:pt x="1077" y="0"/>
                    <a:pt x="1073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8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6" name="Google Shape;5946;p113"/>
            <p:cNvSpPr/>
            <p:nvPr/>
          </p:nvSpPr>
          <p:spPr>
            <a:xfrm>
              <a:off x="5113350" y="2333125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7" name="Google Shape;5947;p113"/>
            <p:cNvSpPr/>
            <p:nvPr/>
          </p:nvSpPr>
          <p:spPr>
            <a:xfrm>
              <a:off x="5113350" y="240935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8" name="Google Shape;5948;p113"/>
            <p:cNvSpPr/>
            <p:nvPr/>
          </p:nvSpPr>
          <p:spPr>
            <a:xfrm>
              <a:off x="5113350" y="2485550"/>
              <a:ext cx="62400" cy="53300"/>
            </a:xfrm>
            <a:custGeom>
              <a:avLst/>
              <a:gdLst/>
              <a:ahLst/>
              <a:cxnLst/>
              <a:rect l="l" t="t" r="r" b="b"/>
              <a:pathLst>
                <a:path w="2496" h="2132" extrusionOk="0">
                  <a:moveTo>
                    <a:pt x="1073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9" name="Google Shape;5949;p113"/>
            <p:cNvSpPr/>
            <p:nvPr/>
          </p:nvSpPr>
          <p:spPr>
            <a:xfrm>
              <a:off x="4732475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0" name="Google Shape;5950;p113"/>
            <p:cNvSpPr/>
            <p:nvPr/>
          </p:nvSpPr>
          <p:spPr>
            <a:xfrm>
              <a:off x="4732475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1" name="Google Shape;5951;p113"/>
            <p:cNvSpPr/>
            <p:nvPr/>
          </p:nvSpPr>
          <p:spPr>
            <a:xfrm>
              <a:off x="4732475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2" name="Google Shape;5952;p113"/>
            <p:cNvSpPr/>
            <p:nvPr/>
          </p:nvSpPr>
          <p:spPr>
            <a:xfrm>
              <a:off x="4732475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3" name="Google Shape;5953;p113"/>
            <p:cNvSpPr/>
            <p:nvPr/>
          </p:nvSpPr>
          <p:spPr>
            <a:xfrm>
              <a:off x="4732475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4" name="Google Shape;5954;p113"/>
            <p:cNvSpPr/>
            <p:nvPr/>
          </p:nvSpPr>
          <p:spPr>
            <a:xfrm>
              <a:off x="4732475" y="18760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5" name="Google Shape;5955;p113"/>
            <p:cNvSpPr/>
            <p:nvPr/>
          </p:nvSpPr>
          <p:spPr>
            <a:xfrm>
              <a:off x="4732475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2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6" name="Google Shape;5956;p113"/>
            <p:cNvSpPr/>
            <p:nvPr/>
          </p:nvSpPr>
          <p:spPr>
            <a:xfrm>
              <a:off x="4732475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7" name="Google Shape;5957;p113"/>
            <p:cNvSpPr/>
            <p:nvPr/>
          </p:nvSpPr>
          <p:spPr>
            <a:xfrm>
              <a:off x="4732475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8" name="Google Shape;5958;p113"/>
            <p:cNvSpPr/>
            <p:nvPr/>
          </p:nvSpPr>
          <p:spPr>
            <a:xfrm>
              <a:off x="4732475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9" name="Google Shape;5959;p113"/>
            <p:cNvSpPr/>
            <p:nvPr/>
          </p:nvSpPr>
          <p:spPr>
            <a:xfrm>
              <a:off x="4732475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84" y="0"/>
                  </a:moveTo>
                  <a:cubicBezTo>
                    <a:pt x="1080" y="0"/>
                    <a:pt x="1077" y="0"/>
                    <a:pt x="1074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80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0" name="Google Shape;5960;p113"/>
            <p:cNvSpPr/>
            <p:nvPr/>
          </p:nvSpPr>
          <p:spPr>
            <a:xfrm>
              <a:off x="4732475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1" name="Google Shape;5961;p113"/>
            <p:cNvSpPr/>
            <p:nvPr/>
          </p:nvSpPr>
          <p:spPr>
            <a:xfrm>
              <a:off x="4351600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84" y="0"/>
                  </a:moveTo>
                  <a:cubicBezTo>
                    <a:pt x="1081" y="0"/>
                    <a:pt x="1077" y="0"/>
                    <a:pt x="1074" y="0"/>
                  </a:cubicBez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9" y="0"/>
                    <a:pt x="10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2" name="Google Shape;5962;p113"/>
            <p:cNvSpPr/>
            <p:nvPr/>
          </p:nvSpPr>
          <p:spPr>
            <a:xfrm>
              <a:off x="4351600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3" name="Google Shape;5963;p113"/>
            <p:cNvSpPr/>
            <p:nvPr/>
          </p:nvSpPr>
          <p:spPr>
            <a:xfrm>
              <a:off x="4351600" y="24093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4" name="Google Shape;5964;p113"/>
            <p:cNvSpPr/>
            <p:nvPr/>
          </p:nvSpPr>
          <p:spPr>
            <a:xfrm>
              <a:off x="4351600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5" name="Google Shape;5965;p113"/>
            <p:cNvSpPr/>
            <p:nvPr/>
          </p:nvSpPr>
          <p:spPr>
            <a:xfrm>
              <a:off x="4427825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80" y="2137"/>
                  </a:cubicBezTo>
                  <a:cubicBezTo>
                    <a:pt x="1343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6" name="Google Shape;5966;p113"/>
            <p:cNvSpPr/>
            <p:nvPr/>
          </p:nvSpPr>
          <p:spPr>
            <a:xfrm>
              <a:off x="4427825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7" name="Google Shape;5967;p113"/>
            <p:cNvSpPr/>
            <p:nvPr/>
          </p:nvSpPr>
          <p:spPr>
            <a:xfrm>
              <a:off x="450405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8" name="Google Shape;5968;p113"/>
            <p:cNvSpPr/>
            <p:nvPr/>
          </p:nvSpPr>
          <p:spPr>
            <a:xfrm>
              <a:off x="450405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9" name="Google Shape;5969;p113"/>
            <p:cNvSpPr/>
            <p:nvPr/>
          </p:nvSpPr>
          <p:spPr>
            <a:xfrm>
              <a:off x="4504050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0" name="Google Shape;5970;p113"/>
            <p:cNvSpPr/>
            <p:nvPr/>
          </p:nvSpPr>
          <p:spPr>
            <a:xfrm>
              <a:off x="4504050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1" name="Google Shape;5971;p113"/>
            <p:cNvSpPr/>
            <p:nvPr/>
          </p:nvSpPr>
          <p:spPr>
            <a:xfrm>
              <a:off x="4504050" y="18760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2" name="Google Shape;5972;p113"/>
            <p:cNvSpPr/>
            <p:nvPr/>
          </p:nvSpPr>
          <p:spPr>
            <a:xfrm>
              <a:off x="4504050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3" name="Google Shape;5973;p113"/>
            <p:cNvSpPr/>
            <p:nvPr/>
          </p:nvSpPr>
          <p:spPr>
            <a:xfrm>
              <a:off x="4504050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4" name="Google Shape;5974;p113"/>
            <p:cNvSpPr/>
            <p:nvPr/>
          </p:nvSpPr>
          <p:spPr>
            <a:xfrm>
              <a:off x="4504050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5" name="Google Shape;5975;p113"/>
            <p:cNvSpPr/>
            <p:nvPr/>
          </p:nvSpPr>
          <p:spPr>
            <a:xfrm>
              <a:off x="4504050" y="21807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6" name="Google Shape;5976;p113"/>
            <p:cNvSpPr/>
            <p:nvPr/>
          </p:nvSpPr>
          <p:spPr>
            <a:xfrm>
              <a:off x="450405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493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7" name="Google Shape;5977;p113"/>
            <p:cNvSpPr/>
            <p:nvPr/>
          </p:nvSpPr>
          <p:spPr>
            <a:xfrm>
              <a:off x="4504050" y="23331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8" name="Google Shape;5978;p113"/>
            <p:cNvSpPr/>
            <p:nvPr/>
          </p:nvSpPr>
          <p:spPr>
            <a:xfrm>
              <a:off x="4504050" y="24093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9" name="Google Shape;5979;p113"/>
            <p:cNvSpPr/>
            <p:nvPr/>
          </p:nvSpPr>
          <p:spPr>
            <a:xfrm>
              <a:off x="458025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0" name="Google Shape;5980;p113"/>
            <p:cNvSpPr/>
            <p:nvPr/>
          </p:nvSpPr>
          <p:spPr>
            <a:xfrm>
              <a:off x="458025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1" name="Google Shape;5981;p113"/>
            <p:cNvSpPr/>
            <p:nvPr/>
          </p:nvSpPr>
          <p:spPr>
            <a:xfrm>
              <a:off x="458025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2" name="Google Shape;5982;p113"/>
            <p:cNvSpPr/>
            <p:nvPr/>
          </p:nvSpPr>
          <p:spPr>
            <a:xfrm>
              <a:off x="458025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3" name="Google Shape;5983;p113"/>
            <p:cNvSpPr/>
            <p:nvPr/>
          </p:nvSpPr>
          <p:spPr>
            <a:xfrm>
              <a:off x="4580250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4" name="Google Shape;5984;p113"/>
            <p:cNvSpPr/>
            <p:nvPr/>
          </p:nvSpPr>
          <p:spPr>
            <a:xfrm>
              <a:off x="458025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5" name="Google Shape;5985;p113"/>
            <p:cNvSpPr/>
            <p:nvPr/>
          </p:nvSpPr>
          <p:spPr>
            <a:xfrm>
              <a:off x="458025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6" name="Google Shape;5986;p113"/>
            <p:cNvSpPr/>
            <p:nvPr/>
          </p:nvSpPr>
          <p:spPr>
            <a:xfrm>
              <a:off x="458025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7" name="Google Shape;5987;p113"/>
            <p:cNvSpPr/>
            <p:nvPr/>
          </p:nvSpPr>
          <p:spPr>
            <a:xfrm>
              <a:off x="458025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8" name="Google Shape;5988;p113"/>
            <p:cNvSpPr/>
            <p:nvPr/>
          </p:nvSpPr>
          <p:spPr>
            <a:xfrm>
              <a:off x="458025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9" name="Google Shape;5989;p113"/>
            <p:cNvSpPr/>
            <p:nvPr/>
          </p:nvSpPr>
          <p:spPr>
            <a:xfrm>
              <a:off x="458025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0" name="Google Shape;5990;p113"/>
            <p:cNvSpPr/>
            <p:nvPr/>
          </p:nvSpPr>
          <p:spPr>
            <a:xfrm>
              <a:off x="458025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1" name="Google Shape;5991;p113"/>
            <p:cNvSpPr/>
            <p:nvPr/>
          </p:nvSpPr>
          <p:spPr>
            <a:xfrm>
              <a:off x="4656475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2" name="Google Shape;5992;p113"/>
            <p:cNvSpPr/>
            <p:nvPr/>
          </p:nvSpPr>
          <p:spPr>
            <a:xfrm>
              <a:off x="4656475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3" name="Google Shape;5993;p113"/>
            <p:cNvSpPr/>
            <p:nvPr/>
          </p:nvSpPr>
          <p:spPr>
            <a:xfrm>
              <a:off x="4656475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4" name="Google Shape;5994;p113"/>
            <p:cNvSpPr/>
            <p:nvPr/>
          </p:nvSpPr>
          <p:spPr>
            <a:xfrm>
              <a:off x="4656475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5" name="Google Shape;5995;p113"/>
            <p:cNvSpPr/>
            <p:nvPr/>
          </p:nvSpPr>
          <p:spPr>
            <a:xfrm>
              <a:off x="4656475" y="1876050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6" name="Google Shape;5996;p113"/>
            <p:cNvSpPr/>
            <p:nvPr/>
          </p:nvSpPr>
          <p:spPr>
            <a:xfrm>
              <a:off x="4656475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0" y="2138"/>
                  </a:cubicBezTo>
                  <a:cubicBezTo>
                    <a:pt x="1331" y="2138"/>
                    <a:pt x="1597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7" name="Google Shape;5997;p113"/>
            <p:cNvSpPr/>
            <p:nvPr/>
          </p:nvSpPr>
          <p:spPr>
            <a:xfrm>
              <a:off x="4656475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8" name="Google Shape;5998;p113"/>
            <p:cNvSpPr/>
            <p:nvPr/>
          </p:nvSpPr>
          <p:spPr>
            <a:xfrm>
              <a:off x="4656475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9" name="Google Shape;5999;p113"/>
            <p:cNvSpPr/>
            <p:nvPr/>
          </p:nvSpPr>
          <p:spPr>
            <a:xfrm>
              <a:off x="4656475" y="21807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0" name="Google Shape;6000;p113"/>
            <p:cNvSpPr/>
            <p:nvPr/>
          </p:nvSpPr>
          <p:spPr>
            <a:xfrm>
              <a:off x="4656475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1" name="Google Shape;6001;p113"/>
            <p:cNvSpPr/>
            <p:nvPr/>
          </p:nvSpPr>
          <p:spPr>
            <a:xfrm>
              <a:off x="4656475" y="23331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2" name="Google Shape;6002;p113"/>
            <p:cNvSpPr/>
            <p:nvPr/>
          </p:nvSpPr>
          <p:spPr>
            <a:xfrm>
              <a:off x="4656475" y="24093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3" name="Google Shape;6003;p113"/>
            <p:cNvSpPr/>
            <p:nvPr/>
          </p:nvSpPr>
          <p:spPr>
            <a:xfrm>
              <a:off x="4732475" y="24093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4" name="Google Shape;6004;p113"/>
            <p:cNvSpPr/>
            <p:nvPr/>
          </p:nvSpPr>
          <p:spPr>
            <a:xfrm>
              <a:off x="4732475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6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5" name="Google Shape;6005;p113"/>
            <p:cNvSpPr/>
            <p:nvPr/>
          </p:nvSpPr>
          <p:spPr>
            <a:xfrm>
              <a:off x="4808700" y="149520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6" name="Google Shape;6006;p113"/>
            <p:cNvSpPr/>
            <p:nvPr/>
          </p:nvSpPr>
          <p:spPr>
            <a:xfrm>
              <a:off x="4808700" y="1571400"/>
              <a:ext cx="62400" cy="53250"/>
            </a:xfrm>
            <a:custGeom>
              <a:avLst/>
              <a:gdLst/>
              <a:ahLst/>
              <a:cxnLst/>
              <a:rect l="l" t="t" r="r" b="b"/>
              <a:pathLst>
                <a:path w="2496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7" name="Google Shape;6007;p113"/>
            <p:cNvSpPr/>
            <p:nvPr/>
          </p:nvSpPr>
          <p:spPr>
            <a:xfrm>
              <a:off x="4808700" y="164740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8" name="Google Shape;6008;p113"/>
            <p:cNvSpPr/>
            <p:nvPr/>
          </p:nvSpPr>
          <p:spPr>
            <a:xfrm>
              <a:off x="4808700" y="172362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9" name="Google Shape;6009;p113"/>
            <p:cNvSpPr/>
            <p:nvPr/>
          </p:nvSpPr>
          <p:spPr>
            <a:xfrm>
              <a:off x="4808700" y="179985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0" name="Google Shape;6010;p113"/>
            <p:cNvSpPr/>
            <p:nvPr/>
          </p:nvSpPr>
          <p:spPr>
            <a:xfrm>
              <a:off x="4808700" y="1876050"/>
              <a:ext cx="62400" cy="53275"/>
            </a:xfrm>
            <a:custGeom>
              <a:avLst/>
              <a:gdLst/>
              <a:ahLst/>
              <a:cxnLst/>
              <a:rect l="l" t="t" r="r" b="b"/>
              <a:pathLst>
                <a:path w="2496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1" name="Google Shape;6011;p113"/>
            <p:cNvSpPr/>
            <p:nvPr/>
          </p:nvSpPr>
          <p:spPr>
            <a:xfrm>
              <a:off x="4808700" y="19520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2" name="Google Shape;6012;p113"/>
            <p:cNvSpPr/>
            <p:nvPr/>
          </p:nvSpPr>
          <p:spPr>
            <a:xfrm>
              <a:off x="4808700" y="2028275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3" name="Google Shape;6013;p113"/>
            <p:cNvSpPr/>
            <p:nvPr/>
          </p:nvSpPr>
          <p:spPr>
            <a:xfrm>
              <a:off x="4808700" y="210450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4" name="Google Shape;6014;p113"/>
            <p:cNvSpPr/>
            <p:nvPr/>
          </p:nvSpPr>
          <p:spPr>
            <a:xfrm>
              <a:off x="4808700" y="218070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5" name="Google Shape;6015;p113"/>
            <p:cNvSpPr/>
            <p:nvPr/>
          </p:nvSpPr>
          <p:spPr>
            <a:xfrm>
              <a:off x="4808700" y="2256925"/>
              <a:ext cx="62550" cy="53425"/>
            </a:xfrm>
            <a:custGeom>
              <a:avLst/>
              <a:gdLst/>
              <a:ahLst/>
              <a:cxnLst/>
              <a:rect l="l" t="t" r="r" b="b"/>
              <a:pathLst>
                <a:path w="2502" h="2137" extrusionOk="0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6" name="Google Shape;6016;p113"/>
            <p:cNvSpPr/>
            <p:nvPr/>
          </p:nvSpPr>
          <p:spPr>
            <a:xfrm>
              <a:off x="4808700" y="2333125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7" name="Google Shape;6017;p113"/>
            <p:cNvSpPr/>
            <p:nvPr/>
          </p:nvSpPr>
          <p:spPr>
            <a:xfrm>
              <a:off x="4808700" y="240935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8" name="Google Shape;6018;p113"/>
            <p:cNvSpPr/>
            <p:nvPr/>
          </p:nvSpPr>
          <p:spPr>
            <a:xfrm>
              <a:off x="4808700" y="2485550"/>
              <a:ext cx="62400" cy="53300"/>
            </a:xfrm>
            <a:custGeom>
              <a:avLst/>
              <a:gdLst/>
              <a:ahLst/>
              <a:cxnLst/>
              <a:rect l="l" t="t" r="r" b="b"/>
              <a:pathLst>
                <a:path w="2496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9" name="Google Shape;6019;p113"/>
            <p:cNvSpPr/>
            <p:nvPr/>
          </p:nvSpPr>
          <p:spPr>
            <a:xfrm>
              <a:off x="488490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0" name="Google Shape;6020;p113"/>
            <p:cNvSpPr/>
            <p:nvPr/>
          </p:nvSpPr>
          <p:spPr>
            <a:xfrm>
              <a:off x="488490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1" name="Google Shape;6021;p113"/>
            <p:cNvSpPr/>
            <p:nvPr/>
          </p:nvSpPr>
          <p:spPr>
            <a:xfrm>
              <a:off x="488490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2" name="Google Shape;6022;p113"/>
            <p:cNvSpPr/>
            <p:nvPr/>
          </p:nvSpPr>
          <p:spPr>
            <a:xfrm>
              <a:off x="488490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3" name="Google Shape;6023;p113"/>
            <p:cNvSpPr/>
            <p:nvPr/>
          </p:nvSpPr>
          <p:spPr>
            <a:xfrm>
              <a:off x="488490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4" name="Google Shape;6024;p113"/>
            <p:cNvSpPr/>
            <p:nvPr/>
          </p:nvSpPr>
          <p:spPr>
            <a:xfrm>
              <a:off x="4884900" y="18760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5" name="Google Shape;6025;p113"/>
            <p:cNvSpPr/>
            <p:nvPr/>
          </p:nvSpPr>
          <p:spPr>
            <a:xfrm>
              <a:off x="488490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6" name="Google Shape;6026;p113"/>
            <p:cNvSpPr/>
            <p:nvPr/>
          </p:nvSpPr>
          <p:spPr>
            <a:xfrm>
              <a:off x="488490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7" name="Google Shape;6027;p113"/>
            <p:cNvSpPr/>
            <p:nvPr/>
          </p:nvSpPr>
          <p:spPr>
            <a:xfrm>
              <a:off x="488490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8" name="Google Shape;6028;p113"/>
            <p:cNvSpPr/>
            <p:nvPr/>
          </p:nvSpPr>
          <p:spPr>
            <a:xfrm>
              <a:off x="488490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9" name="Google Shape;6029;p113"/>
            <p:cNvSpPr/>
            <p:nvPr/>
          </p:nvSpPr>
          <p:spPr>
            <a:xfrm>
              <a:off x="4884900" y="2256925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0" name="Google Shape;6030;p113"/>
            <p:cNvSpPr/>
            <p:nvPr/>
          </p:nvSpPr>
          <p:spPr>
            <a:xfrm>
              <a:off x="488490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1" name="Google Shape;6031;p113"/>
            <p:cNvSpPr/>
            <p:nvPr/>
          </p:nvSpPr>
          <p:spPr>
            <a:xfrm>
              <a:off x="488490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2" name="Google Shape;6032;p113"/>
            <p:cNvSpPr/>
            <p:nvPr/>
          </p:nvSpPr>
          <p:spPr>
            <a:xfrm>
              <a:off x="4884900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3" name="Google Shape;6033;p113"/>
            <p:cNvSpPr/>
            <p:nvPr/>
          </p:nvSpPr>
          <p:spPr>
            <a:xfrm>
              <a:off x="4884900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4" name="Google Shape;6034;p113"/>
            <p:cNvSpPr/>
            <p:nvPr/>
          </p:nvSpPr>
          <p:spPr>
            <a:xfrm>
              <a:off x="4961125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5" name="Google Shape;6035;p113"/>
            <p:cNvSpPr/>
            <p:nvPr/>
          </p:nvSpPr>
          <p:spPr>
            <a:xfrm>
              <a:off x="4961125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6" name="Google Shape;6036;p113"/>
            <p:cNvSpPr/>
            <p:nvPr/>
          </p:nvSpPr>
          <p:spPr>
            <a:xfrm>
              <a:off x="4961125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7" name="Google Shape;6037;p113"/>
            <p:cNvSpPr/>
            <p:nvPr/>
          </p:nvSpPr>
          <p:spPr>
            <a:xfrm>
              <a:off x="4961125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8" name="Google Shape;6038;p113"/>
            <p:cNvSpPr/>
            <p:nvPr/>
          </p:nvSpPr>
          <p:spPr>
            <a:xfrm>
              <a:off x="4961125" y="1876050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9" name="Google Shape;6039;p113"/>
            <p:cNvSpPr/>
            <p:nvPr/>
          </p:nvSpPr>
          <p:spPr>
            <a:xfrm>
              <a:off x="4961125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0" name="Google Shape;6040;p113"/>
            <p:cNvSpPr/>
            <p:nvPr/>
          </p:nvSpPr>
          <p:spPr>
            <a:xfrm>
              <a:off x="4961125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1" name="Google Shape;6041;p113"/>
            <p:cNvSpPr/>
            <p:nvPr/>
          </p:nvSpPr>
          <p:spPr>
            <a:xfrm>
              <a:off x="4961125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2" name="Google Shape;6042;p113"/>
            <p:cNvSpPr/>
            <p:nvPr/>
          </p:nvSpPr>
          <p:spPr>
            <a:xfrm>
              <a:off x="4961125" y="21807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3" name="Google Shape;6043;p113"/>
            <p:cNvSpPr/>
            <p:nvPr/>
          </p:nvSpPr>
          <p:spPr>
            <a:xfrm>
              <a:off x="4961125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4" name="Google Shape;6044;p113"/>
            <p:cNvSpPr/>
            <p:nvPr/>
          </p:nvSpPr>
          <p:spPr>
            <a:xfrm>
              <a:off x="4961125" y="23331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5" name="Google Shape;6045;p113"/>
            <p:cNvSpPr/>
            <p:nvPr/>
          </p:nvSpPr>
          <p:spPr>
            <a:xfrm>
              <a:off x="4961125" y="24093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6" name="Google Shape;6046;p113"/>
            <p:cNvSpPr/>
            <p:nvPr/>
          </p:nvSpPr>
          <p:spPr>
            <a:xfrm>
              <a:off x="4961125" y="248555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7" name="Google Shape;6047;p113"/>
            <p:cNvSpPr/>
            <p:nvPr/>
          </p:nvSpPr>
          <p:spPr>
            <a:xfrm>
              <a:off x="4961125" y="2561575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8" name="Google Shape;6048;p113"/>
            <p:cNvSpPr/>
            <p:nvPr/>
          </p:nvSpPr>
          <p:spPr>
            <a:xfrm>
              <a:off x="503732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9" name="Google Shape;6049;p113"/>
            <p:cNvSpPr/>
            <p:nvPr/>
          </p:nvSpPr>
          <p:spPr>
            <a:xfrm>
              <a:off x="503732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0" name="Google Shape;6050;p113"/>
            <p:cNvSpPr/>
            <p:nvPr/>
          </p:nvSpPr>
          <p:spPr>
            <a:xfrm>
              <a:off x="503732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1" name="Google Shape;6051;p113"/>
            <p:cNvSpPr/>
            <p:nvPr/>
          </p:nvSpPr>
          <p:spPr>
            <a:xfrm>
              <a:off x="503732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2" name="Google Shape;6052;p113"/>
            <p:cNvSpPr/>
            <p:nvPr/>
          </p:nvSpPr>
          <p:spPr>
            <a:xfrm>
              <a:off x="5037325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3" name="Google Shape;6053;p113"/>
            <p:cNvSpPr/>
            <p:nvPr/>
          </p:nvSpPr>
          <p:spPr>
            <a:xfrm>
              <a:off x="503732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8" y="1155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4" name="Google Shape;6054;p113"/>
            <p:cNvSpPr/>
            <p:nvPr/>
          </p:nvSpPr>
          <p:spPr>
            <a:xfrm>
              <a:off x="503732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5" name="Google Shape;6055;p113"/>
            <p:cNvSpPr/>
            <p:nvPr/>
          </p:nvSpPr>
          <p:spPr>
            <a:xfrm>
              <a:off x="503732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6" name="Google Shape;6056;p113"/>
            <p:cNvSpPr/>
            <p:nvPr/>
          </p:nvSpPr>
          <p:spPr>
            <a:xfrm>
              <a:off x="5037325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7" name="Google Shape;6057;p113"/>
            <p:cNvSpPr/>
            <p:nvPr/>
          </p:nvSpPr>
          <p:spPr>
            <a:xfrm>
              <a:off x="5037325" y="2256925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8" name="Google Shape;6058;p113"/>
            <p:cNvSpPr/>
            <p:nvPr/>
          </p:nvSpPr>
          <p:spPr>
            <a:xfrm>
              <a:off x="5037325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9" name="Google Shape;6059;p113"/>
            <p:cNvSpPr/>
            <p:nvPr/>
          </p:nvSpPr>
          <p:spPr>
            <a:xfrm>
              <a:off x="5037325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0" name="Google Shape;6060;p113"/>
            <p:cNvSpPr/>
            <p:nvPr/>
          </p:nvSpPr>
          <p:spPr>
            <a:xfrm>
              <a:off x="5037325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1" name="Google Shape;6061;p113"/>
            <p:cNvSpPr/>
            <p:nvPr/>
          </p:nvSpPr>
          <p:spPr>
            <a:xfrm>
              <a:off x="5037325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8" y="1154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2" name="Google Shape;6062;p113"/>
            <p:cNvSpPr/>
            <p:nvPr/>
          </p:nvSpPr>
          <p:spPr>
            <a:xfrm>
              <a:off x="5113350" y="256157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73" y="0"/>
                  </a:moveTo>
                  <a:cubicBezTo>
                    <a:pt x="480" y="8"/>
                    <a:pt x="8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3" name="Google Shape;6063;p113"/>
            <p:cNvSpPr/>
            <p:nvPr/>
          </p:nvSpPr>
          <p:spPr>
            <a:xfrm>
              <a:off x="5113350" y="2637775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0" y="480"/>
                    <a:pt x="0" y="1074"/>
                  </a:cubicBezTo>
                  <a:cubicBezTo>
                    <a:pt x="0" y="1712"/>
                    <a:pt x="528" y="2137"/>
                    <a:pt x="1076" y="2137"/>
                  </a:cubicBezTo>
                  <a:cubicBezTo>
                    <a:pt x="1339" y="2137"/>
                    <a:pt x="1605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4" name="Google Shape;6064;p113"/>
            <p:cNvSpPr/>
            <p:nvPr/>
          </p:nvSpPr>
          <p:spPr>
            <a:xfrm>
              <a:off x="518955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5" name="Google Shape;6065;p113"/>
            <p:cNvSpPr/>
            <p:nvPr/>
          </p:nvSpPr>
          <p:spPr>
            <a:xfrm>
              <a:off x="518955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9"/>
                    <a:pt x="522" y="2133"/>
                    <a:pt x="1069" y="2133"/>
                  </a:cubicBezTo>
                  <a:cubicBezTo>
                    <a:pt x="1329" y="2133"/>
                    <a:pt x="1596" y="2036"/>
                    <a:pt x="1814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6" name="Google Shape;6066;p113"/>
            <p:cNvSpPr/>
            <p:nvPr/>
          </p:nvSpPr>
          <p:spPr>
            <a:xfrm>
              <a:off x="5189550" y="157140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51" y="0"/>
                  </a:moveTo>
                  <a:cubicBezTo>
                    <a:pt x="472" y="0"/>
                    <a:pt x="1" y="477"/>
                    <a:pt x="1" y="1066"/>
                  </a:cubicBezTo>
                  <a:cubicBezTo>
                    <a:pt x="1" y="1705"/>
                    <a:pt x="524" y="2132"/>
                    <a:pt x="1072" y="2132"/>
                  </a:cubicBezTo>
                  <a:cubicBezTo>
                    <a:pt x="1332" y="2132"/>
                    <a:pt x="1597" y="2036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ubicBezTo>
                    <a:pt x="1061" y="1"/>
                    <a:pt x="1056" y="0"/>
                    <a:pt x="105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7" name="Google Shape;6067;p113"/>
            <p:cNvSpPr/>
            <p:nvPr/>
          </p:nvSpPr>
          <p:spPr>
            <a:xfrm>
              <a:off x="518955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2" y="2138"/>
                    <a:pt x="1068" y="2138"/>
                  </a:cubicBezTo>
                  <a:cubicBezTo>
                    <a:pt x="1329" y="2138"/>
                    <a:pt x="1596" y="2040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8" name="Google Shape;6068;p113"/>
            <p:cNvSpPr/>
            <p:nvPr/>
          </p:nvSpPr>
          <p:spPr>
            <a:xfrm>
              <a:off x="518955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9" name="Google Shape;6069;p113"/>
            <p:cNvSpPr/>
            <p:nvPr/>
          </p:nvSpPr>
          <p:spPr>
            <a:xfrm>
              <a:off x="518955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0" name="Google Shape;6070;p113"/>
            <p:cNvSpPr/>
            <p:nvPr/>
          </p:nvSpPr>
          <p:spPr>
            <a:xfrm>
              <a:off x="5189550" y="18760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5"/>
                    <a:pt x="524" y="2132"/>
                    <a:pt x="1072" y="2132"/>
                  </a:cubicBezTo>
                  <a:cubicBezTo>
                    <a:pt x="1332" y="2132"/>
                    <a:pt x="1597" y="2036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1" name="Google Shape;6071;p113"/>
            <p:cNvSpPr/>
            <p:nvPr/>
          </p:nvSpPr>
          <p:spPr>
            <a:xfrm>
              <a:off x="518955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2" name="Google Shape;6072;p113"/>
            <p:cNvSpPr/>
            <p:nvPr/>
          </p:nvSpPr>
          <p:spPr>
            <a:xfrm>
              <a:off x="5189550" y="20282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3" name="Google Shape;6073;p113"/>
            <p:cNvSpPr/>
            <p:nvPr/>
          </p:nvSpPr>
          <p:spPr>
            <a:xfrm>
              <a:off x="518955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2" y="2133"/>
                    <a:pt x="1069" y="2133"/>
                  </a:cubicBezTo>
                  <a:cubicBezTo>
                    <a:pt x="1329" y="2133"/>
                    <a:pt x="1596" y="2036"/>
                    <a:pt x="1814" y="1821"/>
                  </a:cubicBezTo>
                  <a:cubicBezTo>
                    <a:pt x="2488" y="1154"/>
                    <a:pt x="2017" y="8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4" name="Google Shape;6074;p113"/>
            <p:cNvSpPr/>
            <p:nvPr/>
          </p:nvSpPr>
          <p:spPr>
            <a:xfrm>
              <a:off x="518955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9"/>
                    <a:pt x="522" y="2133"/>
                    <a:pt x="1069" y="2133"/>
                  </a:cubicBezTo>
                  <a:cubicBezTo>
                    <a:pt x="1329" y="2133"/>
                    <a:pt x="1596" y="2037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5" name="Google Shape;6075;p113"/>
            <p:cNvSpPr/>
            <p:nvPr/>
          </p:nvSpPr>
          <p:spPr>
            <a:xfrm>
              <a:off x="5189550" y="225692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6" name="Google Shape;6076;p113"/>
            <p:cNvSpPr/>
            <p:nvPr/>
          </p:nvSpPr>
          <p:spPr>
            <a:xfrm>
              <a:off x="5189550" y="23331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2" y="2134"/>
                    <a:pt x="1069" y="2134"/>
                  </a:cubicBezTo>
                  <a:cubicBezTo>
                    <a:pt x="1329" y="2134"/>
                    <a:pt x="1596" y="2037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7" name="Google Shape;6077;p113"/>
            <p:cNvSpPr/>
            <p:nvPr/>
          </p:nvSpPr>
          <p:spPr>
            <a:xfrm>
              <a:off x="518955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8" name="Google Shape;6078;p113"/>
            <p:cNvSpPr/>
            <p:nvPr/>
          </p:nvSpPr>
          <p:spPr>
            <a:xfrm>
              <a:off x="5189550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9" name="Google Shape;6079;p113"/>
            <p:cNvSpPr/>
            <p:nvPr/>
          </p:nvSpPr>
          <p:spPr>
            <a:xfrm>
              <a:off x="5189550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1" y="1711"/>
                    <a:pt x="521" y="2137"/>
                    <a:pt x="1067" y="2137"/>
                  </a:cubicBezTo>
                  <a:cubicBezTo>
                    <a:pt x="1328" y="2137"/>
                    <a:pt x="1595" y="2039"/>
                    <a:pt x="1814" y="1821"/>
                  </a:cubicBezTo>
                  <a:cubicBezTo>
                    <a:pt x="2488" y="1154"/>
                    <a:pt x="2017" y="8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0" name="Google Shape;6080;p113"/>
            <p:cNvSpPr/>
            <p:nvPr/>
          </p:nvSpPr>
          <p:spPr>
            <a:xfrm>
              <a:off x="5189550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2" y="2133"/>
                    <a:pt x="1069" y="2133"/>
                  </a:cubicBezTo>
                  <a:cubicBezTo>
                    <a:pt x="1329" y="2133"/>
                    <a:pt x="1596" y="2036"/>
                    <a:pt x="1814" y="1821"/>
                  </a:cubicBezTo>
                  <a:cubicBezTo>
                    <a:pt x="2488" y="1155"/>
                    <a:pt x="2017" y="8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1" name="Google Shape;6081;p113"/>
            <p:cNvSpPr/>
            <p:nvPr/>
          </p:nvSpPr>
          <p:spPr>
            <a:xfrm>
              <a:off x="5189550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2" name="Google Shape;6082;p113"/>
            <p:cNvSpPr/>
            <p:nvPr/>
          </p:nvSpPr>
          <p:spPr>
            <a:xfrm>
              <a:off x="5265775" y="13427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2" y="2134"/>
                    <a:pt x="1068" y="2134"/>
                  </a:cubicBezTo>
                  <a:cubicBezTo>
                    <a:pt x="1329" y="2134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3" name="Google Shape;6083;p113"/>
            <p:cNvSpPr/>
            <p:nvPr/>
          </p:nvSpPr>
          <p:spPr>
            <a:xfrm>
              <a:off x="5265775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4" name="Google Shape;6084;p113"/>
            <p:cNvSpPr/>
            <p:nvPr/>
          </p:nvSpPr>
          <p:spPr>
            <a:xfrm>
              <a:off x="5265775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5" name="Google Shape;6085;p113"/>
            <p:cNvSpPr/>
            <p:nvPr/>
          </p:nvSpPr>
          <p:spPr>
            <a:xfrm>
              <a:off x="5265775" y="157140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51" y="0"/>
                  </a:moveTo>
                  <a:cubicBezTo>
                    <a:pt x="472" y="0"/>
                    <a:pt x="0" y="477"/>
                    <a:pt x="0" y="1066"/>
                  </a:cubicBezTo>
                  <a:cubicBezTo>
                    <a:pt x="0" y="1705"/>
                    <a:pt x="524" y="2132"/>
                    <a:pt x="1072" y="2132"/>
                  </a:cubicBezTo>
                  <a:cubicBezTo>
                    <a:pt x="1331" y="2132"/>
                    <a:pt x="1596" y="2036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ubicBezTo>
                    <a:pt x="1060" y="1"/>
                    <a:pt x="1055" y="0"/>
                    <a:pt x="105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6" name="Google Shape;6086;p113"/>
            <p:cNvSpPr/>
            <p:nvPr/>
          </p:nvSpPr>
          <p:spPr>
            <a:xfrm>
              <a:off x="5265775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2" y="2138"/>
                    <a:pt x="1068" y="2138"/>
                  </a:cubicBezTo>
                  <a:cubicBezTo>
                    <a:pt x="1329" y="2138"/>
                    <a:pt x="1595" y="2040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7" name="Google Shape;6087;p113"/>
            <p:cNvSpPr/>
            <p:nvPr/>
          </p:nvSpPr>
          <p:spPr>
            <a:xfrm>
              <a:off x="5265775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8" name="Google Shape;6088;p113"/>
            <p:cNvSpPr/>
            <p:nvPr/>
          </p:nvSpPr>
          <p:spPr>
            <a:xfrm>
              <a:off x="5265775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9" name="Google Shape;6089;p113"/>
            <p:cNvSpPr/>
            <p:nvPr/>
          </p:nvSpPr>
          <p:spPr>
            <a:xfrm>
              <a:off x="5265775" y="187605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5"/>
                    <a:pt x="524" y="2132"/>
                    <a:pt x="1072" y="2132"/>
                  </a:cubicBezTo>
                  <a:cubicBezTo>
                    <a:pt x="1331" y="2132"/>
                    <a:pt x="1596" y="2036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0" name="Google Shape;6090;p113"/>
            <p:cNvSpPr/>
            <p:nvPr/>
          </p:nvSpPr>
          <p:spPr>
            <a:xfrm>
              <a:off x="5265775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74"/>
                  </a:cubicBezTo>
                  <a:cubicBezTo>
                    <a:pt x="0" y="1712"/>
                    <a:pt x="521" y="2138"/>
                    <a:pt x="1067" y="2138"/>
                  </a:cubicBezTo>
                  <a:cubicBezTo>
                    <a:pt x="1328" y="2138"/>
                    <a:pt x="1595" y="2040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1" name="Google Shape;6091;p113"/>
            <p:cNvSpPr/>
            <p:nvPr/>
          </p:nvSpPr>
          <p:spPr>
            <a:xfrm>
              <a:off x="5265775" y="20282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7"/>
                    <a:pt x="1813" y="1821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2" name="Google Shape;6092;p113"/>
            <p:cNvSpPr/>
            <p:nvPr/>
          </p:nvSpPr>
          <p:spPr>
            <a:xfrm>
              <a:off x="5265775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4"/>
                    <a:pt x="2016" y="8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3" name="Google Shape;6093;p113"/>
            <p:cNvSpPr/>
            <p:nvPr/>
          </p:nvSpPr>
          <p:spPr>
            <a:xfrm>
              <a:off x="5265775" y="21807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7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4" name="Google Shape;6094;p113"/>
            <p:cNvSpPr/>
            <p:nvPr/>
          </p:nvSpPr>
          <p:spPr>
            <a:xfrm>
              <a:off x="5265775" y="225692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5" name="Google Shape;6095;p113"/>
            <p:cNvSpPr/>
            <p:nvPr/>
          </p:nvSpPr>
          <p:spPr>
            <a:xfrm>
              <a:off x="5265775" y="23331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2" y="2134"/>
                    <a:pt x="1068" y="2134"/>
                  </a:cubicBezTo>
                  <a:cubicBezTo>
                    <a:pt x="1329" y="2134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6" name="Google Shape;6096;p113"/>
            <p:cNvSpPr/>
            <p:nvPr/>
          </p:nvSpPr>
          <p:spPr>
            <a:xfrm>
              <a:off x="5265775" y="24093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7" name="Google Shape;6097;p113"/>
            <p:cNvSpPr/>
            <p:nvPr/>
          </p:nvSpPr>
          <p:spPr>
            <a:xfrm>
              <a:off x="5265775" y="24855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8" name="Google Shape;6098;p113"/>
            <p:cNvSpPr/>
            <p:nvPr/>
          </p:nvSpPr>
          <p:spPr>
            <a:xfrm>
              <a:off x="5265775" y="2561575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0" y="1711"/>
                    <a:pt x="521" y="2137"/>
                    <a:pt x="1067" y="2137"/>
                  </a:cubicBezTo>
                  <a:cubicBezTo>
                    <a:pt x="1328" y="2137"/>
                    <a:pt x="1595" y="2039"/>
                    <a:pt x="1813" y="1821"/>
                  </a:cubicBezTo>
                  <a:cubicBezTo>
                    <a:pt x="2488" y="1154"/>
                    <a:pt x="2016" y="8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9" name="Google Shape;6099;p113"/>
            <p:cNvSpPr/>
            <p:nvPr/>
          </p:nvSpPr>
          <p:spPr>
            <a:xfrm>
              <a:off x="5265775" y="26377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0" name="Google Shape;6100;p113"/>
            <p:cNvSpPr/>
            <p:nvPr/>
          </p:nvSpPr>
          <p:spPr>
            <a:xfrm>
              <a:off x="5341975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1" name="Google Shape;6101;p113"/>
            <p:cNvSpPr/>
            <p:nvPr/>
          </p:nvSpPr>
          <p:spPr>
            <a:xfrm>
              <a:off x="5341975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2" name="Google Shape;6102;p113"/>
            <p:cNvSpPr/>
            <p:nvPr/>
          </p:nvSpPr>
          <p:spPr>
            <a:xfrm>
              <a:off x="5341975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3" name="Google Shape;6103;p113"/>
            <p:cNvSpPr/>
            <p:nvPr/>
          </p:nvSpPr>
          <p:spPr>
            <a:xfrm>
              <a:off x="5341975" y="1571400"/>
              <a:ext cx="62375" cy="53250"/>
            </a:xfrm>
            <a:custGeom>
              <a:avLst/>
              <a:gdLst/>
              <a:ahLst/>
              <a:cxnLst/>
              <a:rect l="l" t="t" r="r" b="b"/>
              <a:pathLst>
                <a:path w="2495" h="2130" extrusionOk="0">
                  <a:moveTo>
                    <a:pt x="1084" y="1"/>
                  </a:moveTo>
                  <a:cubicBezTo>
                    <a:pt x="1080" y="1"/>
                    <a:pt x="1077" y="1"/>
                    <a:pt x="1074" y="1"/>
                  </a:cubicBez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4" y="1149"/>
                    <a:pt x="2020" y="1"/>
                    <a:pt x="10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4" name="Google Shape;6104;p113"/>
            <p:cNvSpPr/>
            <p:nvPr/>
          </p:nvSpPr>
          <p:spPr>
            <a:xfrm>
              <a:off x="5341975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5" name="Google Shape;6105;p113"/>
            <p:cNvSpPr/>
            <p:nvPr/>
          </p:nvSpPr>
          <p:spPr>
            <a:xfrm>
              <a:off x="5341975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6" name="Google Shape;6106;p113"/>
            <p:cNvSpPr/>
            <p:nvPr/>
          </p:nvSpPr>
          <p:spPr>
            <a:xfrm>
              <a:off x="5341975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7" name="Google Shape;6107;p113"/>
            <p:cNvSpPr/>
            <p:nvPr/>
          </p:nvSpPr>
          <p:spPr>
            <a:xfrm>
              <a:off x="5341975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8" name="Google Shape;6108;p113"/>
            <p:cNvSpPr/>
            <p:nvPr/>
          </p:nvSpPr>
          <p:spPr>
            <a:xfrm>
              <a:off x="5341975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9" name="Google Shape;6109;p113"/>
            <p:cNvSpPr/>
            <p:nvPr/>
          </p:nvSpPr>
          <p:spPr>
            <a:xfrm>
              <a:off x="5341975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1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0" name="Google Shape;6110;p113"/>
            <p:cNvSpPr/>
            <p:nvPr/>
          </p:nvSpPr>
          <p:spPr>
            <a:xfrm>
              <a:off x="5341975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1" name="Google Shape;6111;p113"/>
            <p:cNvSpPr/>
            <p:nvPr/>
          </p:nvSpPr>
          <p:spPr>
            <a:xfrm>
              <a:off x="5341975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2" name="Google Shape;6112;p113"/>
            <p:cNvSpPr/>
            <p:nvPr/>
          </p:nvSpPr>
          <p:spPr>
            <a:xfrm>
              <a:off x="5341975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84" y="0"/>
                  </a:moveTo>
                  <a:cubicBezTo>
                    <a:pt x="1081" y="0"/>
                    <a:pt x="1077" y="0"/>
                    <a:pt x="1074" y="0"/>
                  </a:cubicBez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3" name="Google Shape;6113;p113"/>
            <p:cNvSpPr/>
            <p:nvPr/>
          </p:nvSpPr>
          <p:spPr>
            <a:xfrm>
              <a:off x="5341975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4" name="Google Shape;6114;p113"/>
            <p:cNvSpPr/>
            <p:nvPr/>
          </p:nvSpPr>
          <p:spPr>
            <a:xfrm>
              <a:off x="5341975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5" name="Google Shape;6115;p113"/>
            <p:cNvSpPr/>
            <p:nvPr/>
          </p:nvSpPr>
          <p:spPr>
            <a:xfrm>
              <a:off x="5341975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6" name="Google Shape;6116;p113"/>
            <p:cNvSpPr/>
            <p:nvPr/>
          </p:nvSpPr>
          <p:spPr>
            <a:xfrm>
              <a:off x="5341975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7" name="Google Shape;6117;p113"/>
            <p:cNvSpPr/>
            <p:nvPr/>
          </p:nvSpPr>
          <p:spPr>
            <a:xfrm>
              <a:off x="5418200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8" name="Google Shape;6118;p113"/>
            <p:cNvSpPr/>
            <p:nvPr/>
          </p:nvSpPr>
          <p:spPr>
            <a:xfrm>
              <a:off x="5418200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9" name="Google Shape;6119;p113"/>
            <p:cNvSpPr/>
            <p:nvPr/>
          </p:nvSpPr>
          <p:spPr>
            <a:xfrm>
              <a:off x="5418200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0" name="Google Shape;6120;p113"/>
            <p:cNvSpPr/>
            <p:nvPr/>
          </p:nvSpPr>
          <p:spPr>
            <a:xfrm>
              <a:off x="5418200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1" name="Google Shape;6121;p113"/>
            <p:cNvSpPr/>
            <p:nvPr/>
          </p:nvSpPr>
          <p:spPr>
            <a:xfrm>
              <a:off x="541820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2" name="Google Shape;6122;p113"/>
            <p:cNvSpPr/>
            <p:nvPr/>
          </p:nvSpPr>
          <p:spPr>
            <a:xfrm>
              <a:off x="5418200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3" name="Google Shape;6123;p113"/>
            <p:cNvSpPr/>
            <p:nvPr/>
          </p:nvSpPr>
          <p:spPr>
            <a:xfrm>
              <a:off x="541820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4" name="Google Shape;6124;p113"/>
            <p:cNvSpPr/>
            <p:nvPr/>
          </p:nvSpPr>
          <p:spPr>
            <a:xfrm>
              <a:off x="5418200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5" name="Google Shape;6125;p113"/>
            <p:cNvSpPr/>
            <p:nvPr/>
          </p:nvSpPr>
          <p:spPr>
            <a:xfrm>
              <a:off x="5418200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6" name="Google Shape;6126;p113"/>
            <p:cNvSpPr/>
            <p:nvPr/>
          </p:nvSpPr>
          <p:spPr>
            <a:xfrm>
              <a:off x="5418200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7" name="Google Shape;6127;p113"/>
            <p:cNvSpPr/>
            <p:nvPr/>
          </p:nvSpPr>
          <p:spPr>
            <a:xfrm>
              <a:off x="5418200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8" name="Google Shape;6128;p113"/>
            <p:cNvSpPr/>
            <p:nvPr/>
          </p:nvSpPr>
          <p:spPr>
            <a:xfrm>
              <a:off x="5418200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9" name="Google Shape;6129;p113"/>
            <p:cNvSpPr/>
            <p:nvPr/>
          </p:nvSpPr>
          <p:spPr>
            <a:xfrm>
              <a:off x="5418200" y="2256925"/>
              <a:ext cx="62550" cy="53425"/>
            </a:xfrm>
            <a:custGeom>
              <a:avLst/>
              <a:gdLst/>
              <a:ahLst/>
              <a:cxnLst/>
              <a:rect l="l" t="t" r="r" b="b"/>
              <a:pathLst>
                <a:path w="2502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0" name="Google Shape;6130;p113"/>
            <p:cNvSpPr/>
            <p:nvPr/>
          </p:nvSpPr>
          <p:spPr>
            <a:xfrm>
              <a:off x="5418200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1" name="Google Shape;6131;p113"/>
            <p:cNvSpPr/>
            <p:nvPr/>
          </p:nvSpPr>
          <p:spPr>
            <a:xfrm>
              <a:off x="5418200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5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2" name="Google Shape;6132;p113"/>
            <p:cNvSpPr/>
            <p:nvPr/>
          </p:nvSpPr>
          <p:spPr>
            <a:xfrm>
              <a:off x="5418200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3" name="Google Shape;6133;p113"/>
            <p:cNvSpPr/>
            <p:nvPr/>
          </p:nvSpPr>
          <p:spPr>
            <a:xfrm>
              <a:off x="5418200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8" y="2137"/>
                    <a:pt x="1077" y="2137"/>
                  </a:cubicBezTo>
                  <a:cubicBezTo>
                    <a:pt x="1339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4" name="Google Shape;6134;p113"/>
            <p:cNvSpPr/>
            <p:nvPr/>
          </p:nvSpPr>
          <p:spPr>
            <a:xfrm>
              <a:off x="5418200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5" name="Google Shape;6135;p113"/>
            <p:cNvSpPr/>
            <p:nvPr/>
          </p:nvSpPr>
          <p:spPr>
            <a:xfrm>
              <a:off x="5494400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6" name="Google Shape;6136;p113"/>
            <p:cNvSpPr/>
            <p:nvPr/>
          </p:nvSpPr>
          <p:spPr>
            <a:xfrm>
              <a:off x="549440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7" name="Google Shape;6137;p113"/>
            <p:cNvSpPr/>
            <p:nvPr/>
          </p:nvSpPr>
          <p:spPr>
            <a:xfrm>
              <a:off x="549440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8" name="Google Shape;6138;p113"/>
            <p:cNvSpPr/>
            <p:nvPr/>
          </p:nvSpPr>
          <p:spPr>
            <a:xfrm>
              <a:off x="549440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9" name="Google Shape;6139;p113"/>
            <p:cNvSpPr/>
            <p:nvPr/>
          </p:nvSpPr>
          <p:spPr>
            <a:xfrm>
              <a:off x="549440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0" name="Google Shape;6140;p113"/>
            <p:cNvSpPr/>
            <p:nvPr/>
          </p:nvSpPr>
          <p:spPr>
            <a:xfrm>
              <a:off x="633235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1" name="Google Shape;6141;p113"/>
            <p:cNvSpPr/>
            <p:nvPr/>
          </p:nvSpPr>
          <p:spPr>
            <a:xfrm>
              <a:off x="633235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2" name="Google Shape;6142;p113"/>
            <p:cNvSpPr/>
            <p:nvPr/>
          </p:nvSpPr>
          <p:spPr>
            <a:xfrm>
              <a:off x="6408350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3" name="Google Shape;6143;p113"/>
            <p:cNvSpPr/>
            <p:nvPr/>
          </p:nvSpPr>
          <p:spPr>
            <a:xfrm>
              <a:off x="6408350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4" name="Google Shape;6144;p113"/>
            <p:cNvSpPr/>
            <p:nvPr/>
          </p:nvSpPr>
          <p:spPr>
            <a:xfrm>
              <a:off x="6484575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5" name="Google Shape;6145;p113"/>
            <p:cNvSpPr/>
            <p:nvPr/>
          </p:nvSpPr>
          <p:spPr>
            <a:xfrm>
              <a:off x="6484575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6" name="Google Shape;6146;p113"/>
            <p:cNvSpPr/>
            <p:nvPr/>
          </p:nvSpPr>
          <p:spPr>
            <a:xfrm>
              <a:off x="6484575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7" name="Google Shape;6147;p113"/>
            <p:cNvSpPr/>
            <p:nvPr/>
          </p:nvSpPr>
          <p:spPr>
            <a:xfrm>
              <a:off x="6560800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8" name="Google Shape;6148;p113"/>
            <p:cNvSpPr/>
            <p:nvPr/>
          </p:nvSpPr>
          <p:spPr>
            <a:xfrm>
              <a:off x="6560800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9" name="Google Shape;6149;p113"/>
            <p:cNvSpPr/>
            <p:nvPr/>
          </p:nvSpPr>
          <p:spPr>
            <a:xfrm>
              <a:off x="663700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0" name="Google Shape;6150;p113"/>
            <p:cNvSpPr/>
            <p:nvPr/>
          </p:nvSpPr>
          <p:spPr>
            <a:xfrm>
              <a:off x="7094075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1" name="Google Shape;6151;p113"/>
            <p:cNvSpPr/>
            <p:nvPr/>
          </p:nvSpPr>
          <p:spPr>
            <a:xfrm>
              <a:off x="6713225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2" name="Google Shape;6152;p113"/>
            <p:cNvSpPr/>
            <p:nvPr/>
          </p:nvSpPr>
          <p:spPr>
            <a:xfrm>
              <a:off x="6789225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25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3" name="Google Shape;6153;p113"/>
            <p:cNvSpPr/>
            <p:nvPr/>
          </p:nvSpPr>
          <p:spPr>
            <a:xfrm>
              <a:off x="6865650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4" name="Google Shape;6154;p113"/>
            <p:cNvSpPr/>
            <p:nvPr/>
          </p:nvSpPr>
          <p:spPr>
            <a:xfrm>
              <a:off x="7017875" y="149520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5" name="Google Shape;6155;p113"/>
            <p:cNvSpPr/>
            <p:nvPr/>
          </p:nvSpPr>
          <p:spPr>
            <a:xfrm>
              <a:off x="694185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6" name="Google Shape;6156;p113"/>
            <p:cNvSpPr/>
            <p:nvPr/>
          </p:nvSpPr>
          <p:spPr>
            <a:xfrm>
              <a:off x="6865650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7" name="Google Shape;6157;p113"/>
            <p:cNvSpPr/>
            <p:nvPr/>
          </p:nvSpPr>
          <p:spPr>
            <a:xfrm>
              <a:off x="6789225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8" name="Google Shape;6158;p113"/>
            <p:cNvSpPr/>
            <p:nvPr/>
          </p:nvSpPr>
          <p:spPr>
            <a:xfrm>
              <a:off x="6713225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9" name="Google Shape;6159;p113"/>
            <p:cNvSpPr/>
            <p:nvPr/>
          </p:nvSpPr>
          <p:spPr>
            <a:xfrm>
              <a:off x="663700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0" name="Google Shape;6160;p113"/>
            <p:cNvSpPr/>
            <p:nvPr/>
          </p:nvSpPr>
          <p:spPr>
            <a:xfrm>
              <a:off x="663700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1" name="Google Shape;6161;p113"/>
            <p:cNvSpPr/>
            <p:nvPr/>
          </p:nvSpPr>
          <p:spPr>
            <a:xfrm>
              <a:off x="656080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2" name="Google Shape;6162;p113"/>
            <p:cNvSpPr/>
            <p:nvPr/>
          </p:nvSpPr>
          <p:spPr>
            <a:xfrm>
              <a:off x="6484575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3" name="Google Shape;6163;p113"/>
            <p:cNvSpPr/>
            <p:nvPr/>
          </p:nvSpPr>
          <p:spPr>
            <a:xfrm>
              <a:off x="6408350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4" name="Google Shape;6164;p113"/>
            <p:cNvSpPr/>
            <p:nvPr/>
          </p:nvSpPr>
          <p:spPr>
            <a:xfrm>
              <a:off x="633235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5" name="Google Shape;6165;p113"/>
            <p:cNvSpPr/>
            <p:nvPr/>
          </p:nvSpPr>
          <p:spPr>
            <a:xfrm>
              <a:off x="5875275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6" name="Google Shape;6166;p113"/>
            <p:cNvSpPr/>
            <p:nvPr/>
          </p:nvSpPr>
          <p:spPr>
            <a:xfrm>
              <a:off x="5875275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7" name="Google Shape;6167;p113"/>
            <p:cNvSpPr/>
            <p:nvPr/>
          </p:nvSpPr>
          <p:spPr>
            <a:xfrm>
              <a:off x="595147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8" name="Google Shape;6168;p113"/>
            <p:cNvSpPr/>
            <p:nvPr/>
          </p:nvSpPr>
          <p:spPr>
            <a:xfrm>
              <a:off x="595147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9" name="Google Shape;6169;p113"/>
            <p:cNvSpPr/>
            <p:nvPr/>
          </p:nvSpPr>
          <p:spPr>
            <a:xfrm>
              <a:off x="595147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0" name="Google Shape;6170;p113"/>
            <p:cNvSpPr/>
            <p:nvPr/>
          </p:nvSpPr>
          <p:spPr>
            <a:xfrm>
              <a:off x="595147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1" name="Google Shape;6171;p113"/>
            <p:cNvSpPr/>
            <p:nvPr/>
          </p:nvSpPr>
          <p:spPr>
            <a:xfrm>
              <a:off x="595147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2" name="Google Shape;6172;p113"/>
            <p:cNvSpPr/>
            <p:nvPr/>
          </p:nvSpPr>
          <p:spPr>
            <a:xfrm>
              <a:off x="595147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3" name="Google Shape;6173;p113"/>
            <p:cNvSpPr/>
            <p:nvPr/>
          </p:nvSpPr>
          <p:spPr>
            <a:xfrm>
              <a:off x="5951475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8" y="2131"/>
                  </a:cubicBezTo>
                  <a:cubicBezTo>
                    <a:pt x="1330" y="2131"/>
                    <a:pt x="1597" y="2033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4" name="Google Shape;6174;p113"/>
            <p:cNvSpPr/>
            <p:nvPr/>
          </p:nvSpPr>
          <p:spPr>
            <a:xfrm>
              <a:off x="595147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5" name="Google Shape;6175;p113"/>
            <p:cNvSpPr/>
            <p:nvPr/>
          </p:nvSpPr>
          <p:spPr>
            <a:xfrm>
              <a:off x="595147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6" name="Google Shape;6176;p113"/>
            <p:cNvSpPr/>
            <p:nvPr/>
          </p:nvSpPr>
          <p:spPr>
            <a:xfrm>
              <a:off x="6027500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7" name="Google Shape;6177;p113"/>
            <p:cNvSpPr/>
            <p:nvPr/>
          </p:nvSpPr>
          <p:spPr>
            <a:xfrm>
              <a:off x="6027500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8" name="Google Shape;6178;p113"/>
            <p:cNvSpPr/>
            <p:nvPr/>
          </p:nvSpPr>
          <p:spPr>
            <a:xfrm>
              <a:off x="6027500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3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1" y="1813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9" name="Google Shape;6179;p113"/>
            <p:cNvSpPr/>
            <p:nvPr/>
          </p:nvSpPr>
          <p:spPr>
            <a:xfrm>
              <a:off x="602750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3" y="1"/>
                  </a:moveTo>
                  <a:cubicBezTo>
                    <a:pt x="480" y="1"/>
                    <a:pt x="9" y="481"/>
                    <a:pt x="0" y="1066"/>
                  </a:cubicBezTo>
                  <a:cubicBezTo>
                    <a:pt x="0" y="1710"/>
                    <a:pt x="529" y="2138"/>
                    <a:pt x="1078" y="2138"/>
                  </a:cubicBezTo>
                  <a:cubicBezTo>
                    <a:pt x="1340" y="2138"/>
                    <a:pt x="1606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0" name="Google Shape;6180;p113"/>
            <p:cNvSpPr/>
            <p:nvPr/>
          </p:nvSpPr>
          <p:spPr>
            <a:xfrm>
              <a:off x="6027500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1" name="Google Shape;6181;p113"/>
            <p:cNvSpPr/>
            <p:nvPr/>
          </p:nvSpPr>
          <p:spPr>
            <a:xfrm>
              <a:off x="602750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2" name="Google Shape;6182;p113"/>
            <p:cNvSpPr/>
            <p:nvPr/>
          </p:nvSpPr>
          <p:spPr>
            <a:xfrm>
              <a:off x="6027500" y="18760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3" name="Google Shape;6183;p113"/>
            <p:cNvSpPr/>
            <p:nvPr/>
          </p:nvSpPr>
          <p:spPr>
            <a:xfrm>
              <a:off x="6027500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3" y="1"/>
                  </a:moveTo>
                  <a:cubicBezTo>
                    <a:pt x="480" y="9"/>
                    <a:pt x="9" y="481"/>
                    <a:pt x="0" y="1074"/>
                  </a:cubicBezTo>
                  <a:cubicBezTo>
                    <a:pt x="0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4" name="Google Shape;6184;p113"/>
            <p:cNvSpPr/>
            <p:nvPr/>
          </p:nvSpPr>
          <p:spPr>
            <a:xfrm>
              <a:off x="6103700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5" name="Google Shape;6185;p113"/>
            <p:cNvSpPr/>
            <p:nvPr/>
          </p:nvSpPr>
          <p:spPr>
            <a:xfrm>
              <a:off x="6103700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6" name="Google Shape;6186;p113"/>
            <p:cNvSpPr/>
            <p:nvPr/>
          </p:nvSpPr>
          <p:spPr>
            <a:xfrm>
              <a:off x="6103700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6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7" name="Google Shape;6187;p113"/>
            <p:cNvSpPr/>
            <p:nvPr/>
          </p:nvSpPr>
          <p:spPr>
            <a:xfrm>
              <a:off x="610370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9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8" name="Google Shape;6188;p113"/>
            <p:cNvSpPr/>
            <p:nvPr/>
          </p:nvSpPr>
          <p:spPr>
            <a:xfrm>
              <a:off x="6103700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9" name="Google Shape;6189;p113"/>
            <p:cNvSpPr/>
            <p:nvPr/>
          </p:nvSpPr>
          <p:spPr>
            <a:xfrm>
              <a:off x="610370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0" name="Google Shape;6190;p113"/>
            <p:cNvSpPr/>
            <p:nvPr/>
          </p:nvSpPr>
          <p:spPr>
            <a:xfrm>
              <a:off x="6103700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3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1" name="Google Shape;6191;p113"/>
            <p:cNvSpPr/>
            <p:nvPr/>
          </p:nvSpPr>
          <p:spPr>
            <a:xfrm>
              <a:off x="6103700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7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2" name="Google Shape;6192;p113"/>
            <p:cNvSpPr/>
            <p:nvPr/>
          </p:nvSpPr>
          <p:spPr>
            <a:xfrm>
              <a:off x="617992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3" name="Google Shape;6193;p113"/>
            <p:cNvSpPr/>
            <p:nvPr/>
          </p:nvSpPr>
          <p:spPr>
            <a:xfrm>
              <a:off x="617992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4" name="Google Shape;6194;p113"/>
            <p:cNvSpPr/>
            <p:nvPr/>
          </p:nvSpPr>
          <p:spPr>
            <a:xfrm>
              <a:off x="617992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5" name="Google Shape;6195;p113"/>
            <p:cNvSpPr/>
            <p:nvPr/>
          </p:nvSpPr>
          <p:spPr>
            <a:xfrm>
              <a:off x="6256150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6" name="Google Shape;6196;p113"/>
            <p:cNvSpPr/>
            <p:nvPr/>
          </p:nvSpPr>
          <p:spPr>
            <a:xfrm>
              <a:off x="6256150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7" name="Google Shape;6197;p113"/>
            <p:cNvSpPr/>
            <p:nvPr/>
          </p:nvSpPr>
          <p:spPr>
            <a:xfrm>
              <a:off x="625615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8" name="Google Shape;6198;p113"/>
            <p:cNvSpPr/>
            <p:nvPr/>
          </p:nvSpPr>
          <p:spPr>
            <a:xfrm>
              <a:off x="625615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9" name="Google Shape;6199;p113"/>
            <p:cNvSpPr/>
            <p:nvPr/>
          </p:nvSpPr>
          <p:spPr>
            <a:xfrm>
              <a:off x="617992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0" name="Google Shape;6200;p113"/>
            <p:cNvSpPr/>
            <p:nvPr/>
          </p:nvSpPr>
          <p:spPr>
            <a:xfrm>
              <a:off x="617992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1" name="Google Shape;6201;p113"/>
            <p:cNvSpPr/>
            <p:nvPr/>
          </p:nvSpPr>
          <p:spPr>
            <a:xfrm>
              <a:off x="617992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2" name="Google Shape;6202;p113"/>
            <p:cNvSpPr/>
            <p:nvPr/>
          </p:nvSpPr>
          <p:spPr>
            <a:xfrm>
              <a:off x="6179925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3" name="Google Shape;6203;p113"/>
            <p:cNvSpPr/>
            <p:nvPr/>
          </p:nvSpPr>
          <p:spPr>
            <a:xfrm>
              <a:off x="617992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4" name="Google Shape;6204;p113"/>
            <p:cNvSpPr/>
            <p:nvPr/>
          </p:nvSpPr>
          <p:spPr>
            <a:xfrm>
              <a:off x="617992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5" name="Google Shape;6205;p113"/>
            <p:cNvSpPr/>
            <p:nvPr/>
          </p:nvSpPr>
          <p:spPr>
            <a:xfrm>
              <a:off x="6103700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6" name="Google Shape;6206;p113"/>
            <p:cNvSpPr/>
            <p:nvPr/>
          </p:nvSpPr>
          <p:spPr>
            <a:xfrm>
              <a:off x="6027500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3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40"/>
                    <a:pt x="1821" y="1821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7" name="Google Shape;6207;p113"/>
            <p:cNvSpPr/>
            <p:nvPr/>
          </p:nvSpPr>
          <p:spPr>
            <a:xfrm>
              <a:off x="6027500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8" name="Google Shape;6208;p113"/>
            <p:cNvSpPr/>
            <p:nvPr/>
          </p:nvSpPr>
          <p:spPr>
            <a:xfrm>
              <a:off x="595147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9" name="Google Shape;6209;p113"/>
            <p:cNvSpPr/>
            <p:nvPr/>
          </p:nvSpPr>
          <p:spPr>
            <a:xfrm>
              <a:off x="549440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0" name="Google Shape;6210;p113"/>
            <p:cNvSpPr/>
            <p:nvPr/>
          </p:nvSpPr>
          <p:spPr>
            <a:xfrm>
              <a:off x="549440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1" name="Google Shape;6211;p113"/>
            <p:cNvSpPr/>
            <p:nvPr/>
          </p:nvSpPr>
          <p:spPr>
            <a:xfrm>
              <a:off x="549440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2" name="Google Shape;6212;p113"/>
            <p:cNvSpPr/>
            <p:nvPr/>
          </p:nvSpPr>
          <p:spPr>
            <a:xfrm>
              <a:off x="5494400" y="18760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5"/>
                    <a:pt x="525" y="2132"/>
                    <a:pt x="1072" y="2132"/>
                  </a:cubicBezTo>
                  <a:cubicBezTo>
                    <a:pt x="1332" y="2132"/>
                    <a:pt x="1597" y="2036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3" name="Google Shape;6213;p113"/>
            <p:cNvSpPr/>
            <p:nvPr/>
          </p:nvSpPr>
          <p:spPr>
            <a:xfrm>
              <a:off x="549440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4" name="Google Shape;6214;p113"/>
            <p:cNvSpPr/>
            <p:nvPr/>
          </p:nvSpPr>
          <p:spPr>
            <a:xfrm>
              <a:off x="549440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5" name="Google Shape;6215;p113"/>
            <p:cNvSpPr/>
            <p:nvPr/>
          </p:nvSpPr>
          <p:spPr>
            <a:xfrm>
              <a:off x="549440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6" name="Google Shape;6216;p113"/>
            <p:cNvSpPr/>
            <p:nvPr/>
          </p:nvSpPr>
          <p:spPr>
            <a:xfrm>
              <a:off x="549440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7" name="Google Shape;6217;p113"/>
            <p:cNvSpPr/>
            <p:nvPr/>
          </p:nvSpPr>
          <p:spPr>
            <a:xfrm>
              <a:off x="5494400" y="2256925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8" name="Google Shape;6218;p113"/>
            <p:cNvSpPr/>
            <p:nvPr/>
          </p:nvSpPr>
          <p:spPr>
            <a:xfrm>
              <a:off x="549440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9" name="Google Shape;6219;p113"/>
            <p:cNvSpPr/>
            <p:nvPr/>
          </p:nvSpPr>
          <p:spPr>
            <a:xfrm>
              <a:off x="5494400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0" name="Google Shape;6220;p113"/>
            <p:cNvSpPr/>
            <p:nvPr/>
          </p:nvSpPr>
          <p:spPr>
            <a:xfrm>
              <a:off x="5494400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1" y="1711"/>
                    <a:pt x="522" y="2137"/>
                    <a:pt x="1067" y="2137"/>
                  </a:cubicBezTo>
                  <a:cubicBezTo>
                    <a:pt x="1329" y="2137"/>
                    <a:pt x="1595" y="2039"/>
                    <a:pt x="1814" y="1821"/>
                  </a:cubicBezTo>
                  <a:cubicBezTo>
                    <a:pt x="2488" y="1154"/>
                    <a:pt x="2017" y="8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1" name="Google Shape;6221;p113"/>
            <p:cNvSpPr/>
            <p:nvPr/>
          </p:nvSpPr>
          <p:spPr>
            <a:xfrm>
              <a:off x="5494400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2" name="Google Shape;6222;p113"/>
            <p:cNvSpPr/>
            <p:nvPr/>
          </p:nvSpPr>
          <p:spPr>
            <a:xfrm>
              <a:off x="5494400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3" name="Google Shape;6223;p113"/>
            <p:cNvSpPr/>
            <p:nvPr/>
          </p:nvSpPr>
          <p:spPr>
            <a:xfrm>
              <a:off x="5494400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4" name="Google Shape;6224;p113"/>
            <p:cNvSpPr/>
            <p:nvPr/>
          </p:nvSpPr>
          <p:spPr>
            <a:xfrm>
              <a:off x="5570625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55"/>
                    <a:pt x="2016" y="9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5" name="Google Shape;6225;p113"/>
            <p:cNvSpPr/>
            <p:nvPr/>
          </p:nvSpPr>
          <p:spPr>
            <a:xfrm>
              <a:off x="5570625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6" name="Google Shape;6226;p113"/>
            <p:cNvSpPr/>
            <p:nvPr/>
          </p:nvSpPr>
          <p:spPr>
            <a:xfrm>
              <a:off x="5570625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7" name="Google Shape;6227;p113"/>
            <p:cNvSpPr/>
            <p:nvPr/>
          </p:nvSpPr>
          <p:spPr>
            <a:xfrm>
              <a:off x="5570625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8" name="Google Shape;6228;p113"/>
            <p:cNvSpPr/>
            <p:nvPr/>
          </p:nvSpPr>
          <p:spPr>
            <a:xfrm>
              <a:off x="5570625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9" name="Google Shape;6229;p113"/>
            <p:cNvSpPr/>
            <p:nvPr/>
          </p:nvSpPr>
          <p:spPr>
            <a:xfrm>
              <a:off x="5570625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0" name="Google Shape;6230;p113"/>
            <p:cNvSpPr/>
            <p:nvPr/>
          </p:nvSpPr>
          <p:spPr>
            <a:xfrm>
              <a:off x="5570625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1" name="Google Shape;6231;p113"/>
            <p:cNvSpPr/>
            <p:nvPr/>
          </p:nvSpPr>
          <p:spPr>
            <a:xfrm>
              <a:off x="5570625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2" name="Google Shape;6232;p113"/>
            <p:cNvSpPr/>
            <p:nvPr/>
          </p:nvSpPr>
          <p:spPr>
            <a:xfrm>
              <a:off x="5570625" y="18760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3" name="Google Shape;6233;p113"/>
            <p:cNvSpPr/>
            <p:nvPr/>
          </p:nvSpPr>
          <p:spPr>
            <a:xfrm>
              <a:off x="5570625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4" name="Google Shape;6234;p113"/>
            <p:cNvSpPr/>
            <p:nvPr/>
          </p:nvSpPr>
          <p:spPr>
            <a:xfrm>
              <a:off x="5570625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5" name="Google Shape;6235;p113"/>
            <p:cNvSpPr/>
            <p:nvPr/>
          </p:nvSpPr>
          <p:spPr>
            <a:xfrm>
              <a:off x="5570625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6" name="Google Shape;6236;p113"/>
            <p:cNvSpPr/>
            <p:nvPr/>
          </p:nvSpPr>
          <p:spPr>
            <a:xfrm>
              <a:off x="5570625" y="21807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7" name="Google Shape;6237;p113"/>
            <p:cNvSpPr/>
            <p:nvPr/>
          </p:nvSpPr>
          <p:spPr>
            <a:xfrm>
              <a:off x="5570625" y="225692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8" name="Google Shape;6238;p113"/>
            <p:cNvSpPr/>
            <p:nvPr/>
          </p:nvSpPr>
          <p:spPr>
            <a:xfrm>
              <a:off x="5570625" y="23331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9" name="Google Shape;6239;p113"/>
            <p:cNvSpPr/>
            <p:nvPr/>
          </p:nvSpPr>
          <p:spPr>
            <a:xfrm>
              <a:off x="5570625" y="248555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0" name="Google Shape;6240;p113"/>
            <p:cNvSpPr/>
            <p:nvPr/>
          </p:nvSpPr>
          <p:spPr>
            <a:xfrm>
              <a:off x="5570625" y="2561575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16" y="8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1" name="Google Shape;6241;p113"/>
            <p:cNvSpPr/>
            <p:nvPr/>
          </p:nvSpPr>
          <p:spPr>
            <a:xfrm>
              <a:off x="5570625" y="26377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2" name="Google Shape;6242;p113"/>
            <p:cNvSpPr/>
            <p:nvPr/>
          </p:nvSpPr>
          <p:spPr>
            <a:xfrm>
              <a:off x="5570625" y="286642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3" name="Google Shape;6243;p113"/>
            <p:cNvSpPr/>
            <p:nvPr/>
          </p:nvSpPr>
          <p:spPr>
            <a:xfrm>
              <a:off x="5570625" y="27902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4" name="Google Shape;6244;p113"/>
            <p:cNvSpPr/>
            <p:nvPr/>
          </p:nvSpPr>
          <p:spPr>
            <a:xfrm>
              <a:off x="5570625" y="2714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5" name="Google Shape;6245;p113"/>
            <p:cNvSpPr/>
            <p:nvPr/>
          </p:nvSpPr>
          <p:spPr>
            <a:xfrm>
              <a:off x="564682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6" name="Google Shape;6246;p113"/>
            <p:cNvSpPr/>
            <p:nvPr/>
          </p:nvSpPr>
          <p:spPr>
            <a:xfrm>
              <a:off x="564682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7" name="Google Shape;6247;p113"/>
            <p:cNvSpPr/>
            <p:nvPr/>
          </p:nvSpPr>
          <p:spPr>
            <a:xfrm>
              <a:off x="564682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8" name="Google Shape;6248;p113"/>
            <p:cNvSpPr/>
            <p:nvPr/>
          </p:nvSpPr>
          <p:spPr>
            <a:xfrm>
              <a:off x="564682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9" name="Google Shape;6249;p113"/>
            <p:cNvSpPr/>
            <p:nvPr/>
          </p:nvSpPr>
          <p:spPr>
            <a:xfrm>
              <a:off x="564682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0" name="Google Shape;6250;p113"/>
            <p:cNvSpPr/>
            <p:nvPr/>
          </p:nvSpPr>
          <p:spPr>
            <a:xfrm>
              <a:off x="564682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1" name="Google Shape;6251;p113"/>
            <p:cNvSpPr/>
            <p:nvPr/>
          </p:nvSpPr>
          <p:spPr>
            <a:xfrm>
              <a:off x="5646825" y="18760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2" name="Google Shape;6252;p113"/>
            <p:cNvSpPr/>
            <p:nvPr/>
          </p:nvSpPr>
          <p:spPr>
            <a:xfrm>
              <a:off x="564682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3" name="Google Shape;6253;p113"/>
            <p:cNvSpPr/>
            <p:nvPr/>
          </p:nvSpPr>
          <p:spPr>
            <a:xfrm>
              <a:off x="564682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4" name="Google Shape;6254;p113"/>
            <p:cNvSpPr/>
            <p:nvPr/>
          </p:nvSpPr>
          <p:spPr>
            <a:xfrm>
              <a:off x="564682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5" name="Google Shape;6255;p113"/>
            <p:cNvSpPr/>
            <p:nvPr/>
          </p:nvSpPr>
          <p:spPr>
            <a:xfrm>
              <a:off x="5646825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6" name="Google Shape;6256;p113"/>
            <p:cNvSpPr/>
            <p:nvPr/>
          </p:nvSpPr>
          <p:spPr>
            <a:xfrm>
              <a:off x="5646825" y="2256925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7" name="Google Shape;6257;p113"/>
            <p:cNvSpPr/>
            <p:nvPr/>
          </p:nvSpPr>
          <p:spPr>
            <a:xfrm>
              <a:off x="5646825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8" name="Google Shape;6258;p113"/>
            <p:cNvSpPr/>
            <p:nvPr/>
          </p:nvSpPr>
          <p:spPr>
            <a:xfrm>
              <a:off x="5646825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68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9" name="Google Shape;6259;p113"/>
            <p:cNvSpPr/>
            <p:nvPr/>
          </p:nvSpPr>
          <p:spPr>
            <a:xfrm>
              <a:off x="5646825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0" name="Google Shape;6260;p113"/>
            <p:cNvSpPr/>
            <p:nvPr/>
          </p:nvSpPr>
          <p:spPr>
            <a:xfrm>
              <a:off x="5646825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1" name="Google Shape;6261;p113"/>
            <p:cNvSpPr/>
            <p:nvPr/>
          </p:nvSpPr>
          <p:spPr>
            <a:xfrm>
              <a:off x="5646825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2" name="Google Shape;6262;p113"/>
            <p:cNvSpPr/>
            <p:nvPr/>
          </p:nvSpPr>
          <p:spPr>
            <a:xfrm>
              <a:off x="572305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3" name="Google Shape;6263;p113"/>
            <p:cNvSpPr/>
            <p:nvPr/>
          </p:nvSpPr>
          <p:spPr>
            <a:xfrm>
              <a:off x="572305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4" name="Google Shape;6264;p113"/>
            <p:cNvSpPr/>
            <p:nvPr/>
          </p:nvSpPr>
          <p:spPr>
            <a:xfrm>
              <a:off x="5723050" y="1571400"/>
              <a:ext cx="62150" cy="53250"/>
            </a:xfrm>
            <a:custGeom>
              <a:avLst/>
              <a:gdLst/>
              <a:ahLst/>
              <a:cxnLst/>
              <a:rect l="l" t="t" r="r" b="b"/>
              <a:pathLst>
                <a:path w="2486" h="2130" extrusionOk="0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6" y="1149"/>
                    <a:pt x="2012" y="1"/>
                    <a:pt x="10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5" name="Google Shape;6265;p113"/>
            <p:cNvSpPr/>
            <p:nvPr/>
          </p:nvSpPr>
          <p:spPr>
            <a:xfrm>
              <a:off x="572305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6" name="Google Shape;6266;p113"/>
            <p:cNvSpPr/>
            <p:nvPr/>
          </p:nvSpPr>
          <p:spPr>
            <a:xfrm>
              <a:off x="572305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7" name="Google Shape;6267;p113"/>
            <p:cNvSpPr/>
            <p:nvPr/>
          </p:nvSpPr>
          <p:spPr>
            <a:xfrm>
              <a:off x="572305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8" name="Google Shape;6268;p113"/>
            <p:cNvSpPr/>
            <p:nvPr/>
          </p:nvSpPr>
          <p:spPr>
            <a:xfrm>
              <a:off x="5723050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9" name="Google Shape;6269;p113"/>
            <p:cNvSpPr/>
            <p:nvPr/>
          </p:nvSpPr>
          <p:spPr>
            <a:xfrm>
              <a:off x="572305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0" name="Google Shape;6270;p113"/>
            <p:cNvSpPr/>
            <p:nvPr/>
          </p:nvSpPr>
          <p:spPr>
            <a:xfrm>
              <a:off x="572305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1" name="Google Shape;6271;p113"/>
            <p:cNvSpPr/>
            <p:nvPr/>
          </p:nvSpPr>
          <p:spPr>
            <a:xfrm>
              <a:off x="572305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2" name="Google Shape;6272;p113"/>
            <p:cNvSpPr/>
            <p:nvPr/>
          </p:nvSpPr>
          <p:spPr>
            <a:xfrm>
              <a:off x="572305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3" name="Google Shape;6273;p113"/>
            <p:cNvSpPr/>
            <p:nvPr/>
          </p:nvSpPr>
          <p:spPr>
            <a:xfrm>
              <a:off x="572305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4" name="Google Shape;6274;p113"/>
            <p:cNvSpPr/>
            <p:nvPr/>
          </p:nvSpPr>
          <p:spPr>
            <a:xfrm>
              <a:off x="572305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5" name="Google Shape;6275;p113"/>
            <p:cNvSpPr/>
            <p:nvPr/>
          </p:nvSpPr>
          <p:spPr>
            <a:xfrm>
              <a:off x="5722850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5" y="2033"/>
                    <a:pt x="1821" y="1814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6" name="Google Shape;6276;p113"/>
            <p:cNvSpPr/>
            <p:nvPr/>
          </p:nvSpPr>
          <p:spPr>
            <a:xfrm>
              <a:off x="5723050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7" name="Google Shape;6277;p113"/>
            <p:cNvSpPr/>
            <p:nvPr/>
          </p:nvSpPr>
          <p:spPr>
            <a:xfrm>
              <a:off x="5722850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3" y="1"/>
                  </a:moveTo>
                  <a:cubicBezTo>
                    <a:pt x="480" y="9"/>
                    <a:pt x="8" y="480"/>
                    <a:pt x="0" y="1074"/>
                  </a:cubicBezTo>
                  <a:cubicBezTo>
                    <a:pt x="0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8" name="Google Shape;6278;p113"/>
            <p:cNvSpPr/>
            <p:nvPr/>
          </p:nvSpPr>
          <p:spPr>
            <a:xfrm>
              <a:off x="5799275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57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9" name="Google Shape;6279;p113"/>
            <p:cNvSpPr/>
            <p:nvPr/>
          </p:nvSpPr>
          <p:spPr>
            <a:xfrm>
              <a:off x="5799275" y="1495200"/>
              <a:ext cx="62150" cy="53275"/>
            </a:xfrm>
            <a:custGeom>
              <a:avLst/>
              <a:gdLst/>
              <a:ahLst/>
              <a:cxnLst/>
              <a:rect l="l" t="t" r="r" b="b"/>
              <a:pathLst>
                <a:path w="2486" h="2131" extrusionOk="0">
                  <a:moveTo>
                    <a:pt x="1067" y="0"/>
                  </a:moveTo>
                  <a:cubicBezTo>
                    <a:pt x="1064" y="0"/>
                    <a:pt x="1060" y="0"/>
                    <a:pt x="1057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7"/>
                    <a:pt x="522" y="2130"/>
                    <a:pt x="1067" y="2130"/>
                  </a:cubicBezTo>
                  <a:cubicBezTo>
                    <a:pt x="1329" y="2130"/>
                    <a:pt x="1596" y="2032"/>
                    <a:pt x="1813" y="1813"/>
                  </a:cubicBezTo>
                  <a:cubicBezTo>
                    <a:pt x="2485" y="1149"/>
                    <a:pt x="2011" y="0"/>
                    <a:pt x="10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0" name="Google Shape;6280;p113"/>
            <p:cNvSpPr/>
            <p:nvPr/>
          </p:nvSpPr>
          <p:spPr>
            <a:xfrm>
              <a:off x="5799275" y="1571400"/>
              <a:ext cx="62150" cy="53275"/>
            </a:xfrm>
            <a:custGeom>
              <a:avLst/>
              <a:gdLst/>
              <a:ahLst/>
              <a:cxnLst/>
              <a:rect l="l" t="t" r="r" b="b"/>
              <a:pathLst>
                <a:path w="2486" h="2131" extrusionOk="0">
                  <a:moveTo>
                    <a:pt x="1067" y="1"/>
                  </a:moveTo>
                  <a:cubicBezTo>
                    <a:pt x="1064" y="1"/>
                    <a:pt x="1060" y="1"/>
                    <a:pt x="1057" y="1"/>
                  </a:cubicBez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5" y="1141"/>
                    <a:pt x="2011" y="1"/>
                    <a:pt x="10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1" name="Google Shape;6281;p113"/>
            <p:cNvSpPr/>
            <p:nvPr/>
          </p:nvSpPr>
          <p:spPr>
            <a:xfrm>
              <a:off x="5799275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57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2" name="Google Shape;6282;p113"/>
            <p:cNvSpPr/>
            <p:nvPr/>
          </p:nvSpPr>
          <p:spPr>
            <a:xfrm>
              <a:off x="5799275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57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3" name="Google Shape;6283;p113"/>
            <p:cNvSpPr/>
            <p:nvPr/>
          </p:nvSpPr>
          <p:spPr>
            <a:xfrm>
              <a:off x="5799275" y="1799825"/>
              <a:ext cx="62150" cy="53300"/>
            </a:xfrm>
            <a:custGeom>
              <a:avLst/>
              <a:gdLst/>
              <a:ahLst/>
              <a:cxnLst/>
              <a:rect l="l" t="t" r="r" b="b"/>
              <a:pathLst>
                <a:path w="2486" h="2132" extrusionOk="0">
                  <a:moveTo>
                    <a:pt x="1067" y="1"/>
                  </a:moveTo>
                  <a:cubicBezTo>
                    <a:pt x="1064" y="1"/>
                    <a:pt x="1060" y="1"/>
                    <a:pt x="1057" y="1"/>
                  </a:cubicBezTo>
                  <a:cubicBezTo>
                    <a:pt x="472" y="1"/>
                    <a:pt x="0" y="481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5" y="1150"/>
                    <a:pt x="2011" y="1"/>
                    <a:pt x="10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4" name="Google Shape;6284;p113"/>
            <p:cNvSpPr/>
            <p:nvPr/>
          </p:nvSpPr>
          <p:spPr>
            <a:xfrm>
              <a:off x="5799275" y="1876050"/>
              <a:ext cx="62150" cy="53275"/>
            </a:xfrm>
            <a:custGeom>
              <a:avLst/>
              <a:gdLst/>
              <a:ahLst/>
              <a:cxnLst/>
              <a:rect l="l" t="t" r="r" b="b"/>
              <a:pathLst>
                <a:path w="2486" h="2131" extrusionOk="0">
                  <a:moveTo>
                    <a:pt x="1067" y="1"/>
                  </a:moveTo>
                  <a:cubicBezTo>
                    <a:pt x="1064" y="1"/>
                    <a:pt x="1060" y="1"/>
                    <a:pt x="1057" y="1"/>
                  </a:cubicBezTo>
                  <a:cubicBezTo>
                    <a:pt x="472" y="1"/>
                    <a:pt x="0" y="480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5" y="1149"/>
                    <a:pt x="2011" y="1"/>
                    <a:pt x="10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5" name="Google Shape;6285;p113"/>
            <p:cNvSpPr/>
            <p:nvPr/>
          </p:nvSpPr>
          <p:spPr>
            <a:xfrm>
              <a:off x="5799275" y="1952050"/>
              <a:ext cx="62200" cy="53500"/>
            </a:xfrm>
            <a:custGeom>
              <a:avLst/>
              <a:gdLst/>
              <a:ahLst/>
              <a:cxnLst/>
              <a:rect l="l" t="t" r="r" b="b"/>
              <a:pathLst>
                <a:path w="2488" h="2140" extrusionOk="0">
                  <a:moveTo>
                    <a:pt x="1057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6"/>
                    <a:pt x="522" y="2139"/>
                    <a:pt x="1069" y="2139"/>
                  </a:cubicBezTo>
                  <a:cubicBezTo>
                    <a:pt x="1333" y="2139"/>
                    <a:pt x="1602" y="2041"/>
                    <a:pt x="1821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6" name="Google Shape;6286;p113"/>
            <p:cNvSpPr/>
            <p:nvPr/>
          </p:nvSpPr>
          <p:spPr>
            <a:xfrm>
              <a:off x="5799275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57" y="1"/>
                  </a:moveTo>
                  <a:cubicBezTo>
                    <a:pt x="472" y="9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7" name="Google Shape;6287;p113"/>
            <p:cNvSpPr/>
            <p:nvPr/>
          </p:nvSpPr>
          <p:spPr>
            <a:xfrm>
              <a:off x="587527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8" name="Google Shape;6288;p113"/>
            <p:cNvSpPr/>
            <p:nvPr/>
          </p:nvSpPr>
          <p:spPr>
            <a:xfrm>
              <a:off x="587527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9" name="Google Shape;6289;p113"/>
            <p:cNvSpPr/>
            <p:nvPr/>
          </p:nvSpPr>
          <p:spPr>
            <a:xfrm>
              <a:off x="587527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0" name="Google Shape;6290;p113"/>
            <p:cNvSpPr/>
            <p:nvPr/>
          </p:nvSpPr>
          <p:spPr>
            <a:xfrm>
              <a:off x="587527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1" name="Google Shape;6291;p113"/>
            <p:cNvSpPr/>
            <p:nvPr/>
          </p:nvSpPr>
          <p:spPr>
            <a:xfrm>
              <a:off x="587527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2" name="Google Shape;6292;p113"/>
            <p:cNvSpPr/>
            <p:nvPr/>
          </p:nvSpPr>
          <p:spPr>
            <a:xfrm>
              <a:off x="587527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3" name="Google Shape;6293;p113"/>
            <p:cNvSpPr/>
            <p:nvPr/>
          </p:nvSpPr>
          <p:spPr>
            <a:xfrm>
              <a:off x="5875275" y="18760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4" name="Google Shape;6294;p113"/>
            <p:cNvSpPr/>
            <p:nvPr/>
          </p:nvSpPr>
          <p:spPr>
            <a:xfrm>
              <a:off x="587527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5" name="Google Shape;6295;p113"/>
            <p:cNvSpPr/>
            <p:nvPr/>
          </p:nvSpPr>
          <p:spPr>
            <a:xfrm>
              <a:off x="587527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6" name="Google Shape;6296;p113"/>
            <p:cNvSpPr/>
            <p:nvPr/>
          </p:nvSpPr>
          <p:spPr>
            <a:xfrm>
              <a:off x="587527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7" name="Google Shape;6297;p113"/>
            <p:cNvSpPr/>
            <p:nvPr/>
          </p:nvSpPr>
          <p:spPr>
            <a:xfrm>
              <a:off x="5799275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57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8" name="Google Shape;6298;p113"/>
            <p:cNvSpPr/>
            <p:nvPr/>
          </p:nvSpPr>
          <p:spPr>
            <a:xfrm>
              <a:off x="5799275" y="2180700"/>
              <a:ext cx="62150" cy="53275"/>
            </a:xfrm>
            <a:custGeom>
              <a:avLst/>
              <a:gdLst/>
              <a:ahLst/>
              <a:cxnLst/>
              <a:rect l="l" t="t" r="r" b="b"/>
              <a:pathLst>
                <a:path w="2486" h="2131" extrusionOk="0">
                  <a:moveTo>
                    <a:pt x="1067" y="1"/>
                  </a:moveTo>
                  <a:cubicBezTo>
                    <a:pt x="1064" y="1"/>
                    <a:pt x="1060" y="1"/>
                    <a:pt x="1057" y="1"/>
                  </a:cubicBezTo>
                  <a:cubicBezTo>
                    <a:pt x="472" y="1"/>
                    <a:pt x="0" y="480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5" y="1149"/>
                    <a:pt x="2011" y="1"/>
                    <a:pt x="10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9" name="Google Shape;6299;p113"/>
            <p:cNvSpPr/>
            <p:nvPr/>
          </p:nvSpPr>
          <p:spPr>
            <a:xfrm>
              <a:off x="5799275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67" y="0"/>
                  </a:moveTo>
                  <a:cubicBezTo>
                    <a:pt x="1064" y="0"/>
                    <a:pt x="1060" y="0"/>
                    <a:pt x="1057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3" y="1149"/>
                    <a:pt x="2019" y="0"/>
                    <a:pt x="10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0" name="Google Shape;6300;p113"/>
            <p:cNvSpPr/>
            <p:nvPr/>
          </p:nvSpPr>
          <p:spPr>
            <a:xfrm>
              <a:off x="5799275" y="23331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57" y="1"/>
                  </a:moveTo>
                  <a:cubicBezTo>
                    <a:pt x="472" y="9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7" y="2040"/>
                    <a:pt x="1813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1" name="Google Shape;6301;p113"/>
            <p:cNvSpPr/>
            <p:nvPr/>
          </p:nvSpPr>
          <p:spPr>
            <a:xfrm>
              <a:off x="5799050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2" name="Google Shape;6302;p113"/>
            <p:cNvSpPr/>
            <p:nvPr/>
          </p:nvSpPr>
          <p:spPr>
            <a:xfrm>
              <a:off x="5799275" y="2561575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57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4" y="2137"/>
                    <a:pt x="1070" y="2137"/>
                  </a:cubicBezTo>
                  <a:cubicBezTo>
                    <a:pt x="1331" y="2137"/>
                    <a:pt x="1597" y="2039"/>
                    <a:pt x="1813" y="1821"/>
                  </a:cubicBezTo>
                  <a:cubicBezTo>
                    <a:pt x="2488" y="1146"/>
                    <a:pt x="2008" y="0"/>
                    <a:pt x="10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3" name="Google Shape;6303;p113"/>
            <p:cNvSpPr/>
            <p:nvPr/>
          </p:nvSpPr>
          <p:spPr>
            <a:xfrm>
              <a:off x="5799050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4" name="Google Shape;6304;p113"/>
            <p:cNvSpPr/>
            <p:nvPr/>
          </p:nvSpPr>
          <p:spPr>
            <a:xfrm>
              <a:off x="5799275" y="2409350"/>
              <a:ext cx="62150" cy="53275"/>
            </a:xfrm>
            <a:custGeom>
              <a:avLst/>
              <a:gdLst/>
              <a:ahLst/>
              <a:cxnLst/>
              <a:rect l="l" t="t" r="r" b="b"/>
              <a:pathLst>
                <a:path w="2486" h="2131" extrusionOk="0">
                  <a:moveTo>
                    <a:pt x="1067" y="0"/>
                  </a:moveTo>
                  <a:cubicBezTo>
                    <a:pt x="1064" y="0"/>
                    <a:pt x="1060" y="0"/>
                    <a:pt x="1057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5" y="1149"/>
                    <a:pt x="2011" y="0"/>
                    <a:pt x="10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5" name="Google Shape;6305;p113"/>
            <p:cNvSpPr/>
            <p:nvPr/>
          </p:nvSpPr>
          <p:spPr>
            <a:xfrm>
              <a:off x="572305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6" name="Google Shape;6306;p113"/>
            <p:cNvSpPr/>
            <p:nvPr/>
          </p:nvSpPr>
          <p:spPr>
            <a:xfrm>
              <a:off x="5646825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7" name="Google Shape;6307;p113"/>
            <p:cNvSpPr/>
            <p:nvPr/>
          </p:nvSpPr>
          <p:spPr>
            <a:xfrm>
              <a:off x="5570625" y="24093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8" name="Google Shape;6308;p113"/>
            <p:cNvSpPr/>
            <p:nvPr/>
          </p:nvSpPr>
          <p:spPr>
            <a:xfrm>
              <a:off x="549440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9" name="Google Shape;6309;p113"/>
            <p:cNvSpPr/>
            <p:nvPr/>
          </p:nvSpPr>
          <p:spPr>
            <a:xfrm>
              <a:off x="5418200" y="24093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0" name="Google Shape;6310;p113"/>
            <p:cNvSpPr/>
            <p:nvPr/>
          </p:nvSpPr>
          <p:spPr>
            <a:xfrm>
              <a:off x="5341975" y="24093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1" name="Google Shape;6311;p113"/>
            <p:cNvSpPr/>
            <p:nvPr/>
          </p:nvSpPr>
          <p:spPr>
            <a:xfrm>
              <a:off x="6027500" y="33995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09"/>
                    <a:pt x="529" y="2134"/>
                    <a:pt x="1078" y="2134"/>
                  </a:cubicBezTo>
                  <a:cubicBezTo>
                    <a:pt x="1340" y="2134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2" name="Google Shape;6312;p113"/>
            <p:cNvSpPr/>
            <p:nvPr/>
          </p:nvSpPr>
          <p:spPr>
            <a:xfrm>
              <a:off x="6027500" y="33233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54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3" name="Google Shape;6313;p113"/>
            <p:cNvSpPr/>
            <p:nvPr/>
          </p:nvSpPr>
          <p:spPr>
            <a:xfrm>
              <a:off x="6103700" y="317107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4" name="Google Shape;6314;p113"/>
            <p:cNvSpPr/>
            <p:nvPr/>
          </p:nvSpPr>
          <p:spPr>
            <a:xfrm>
              <a:off x="6103700" y="30948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5" name="Google Shape;6315;p113"/>
            <p:cNvSpPr/>
            <p:nvPr/>
          </p:nvSpPr>
          <p:spPr>
            <a:xfrm>
              <a:off x="5951475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6" name="Google Shape;6316;p113"/>
            <p:cNvSpPr/>
            <p:nvPr/>
          </p:nvSpPr>
          <p:spPr>
            <a:xfrm>
              <a:off x="5951475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7" name="Google Shape;6317;p113"/>
            <p:cNvSpPr/>
            <p:nvPr/>
          </p:nvSpPr>
          <p:spPr>
            <a:xfrm>
              <a:off x="5875275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8" name="Google Shape;6318;p113"/>
            <p:cNvSpPr/>
            <p:nvPr/>
          </p:nvSpPr>
          <p:spPr>
            <a:xfrm>
              <a:off x="5875275" y="33233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9" name="Google Shape;6319;p113"/>
            <p:cNvSpPr/>
            <p:nvPr/>
          </p:nvSpPr>
          <p:spPr>
            <a:xfrm>
              <a:off x="5875275" y="32470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0" name="Google Shape;6320;p113"/>
            <p:cNvSpPr/>
            <p:nvPr/>
          </p:nvSpPr>
          <p:spPr>
            <a:xfrm>
              <a:off x="5799125" y="3399500"/>
              <a:ext cx="62350" cy="53450"/>
            </a:xfrm>
            <a:custGeom>
              <a:avLst/>
              <a:gdLst/>
              <a:ahLst/>
              <a:cxnLst/>
              <a:rect l="l" t="t" r="r" b="b"/>
              <a:pathLst>
                <a:path w="2494" h="2138" extrusionOk="0">
                  <a:moveTo>
                    <a:pt x="1063" y="1"/>
                  </a:moveTo>
                  <a:cubicBezTo>
                    <a:pt x="478" y="1"/>
                    <a:pt x="6" y="480"/>
                    <a:pt x="6" y="1066"/>
                  </a:cubicBezTo>
                  <a:cubicBezTo>
                    <a:pt x="1" y="1709"/>
                    <a:pt x="528" y="2137"/>
                    <a:pt x="1076" y="2137"/>
                  </a:cubicBezTo>
                  <a:cubicBezTo>
                    <a:pt x="1337" y="2137"/>
                    <a:pt x="1603" y="2040"/>
                    <a:pt x="1819" y="1822"/>
                  </a:cubicBezTo>
                  <a:cubicBezTo>
                    <a:pt x="2494" y="1147"/>
                    <a:pt x="2014" y="1"/>
                    <a:pt x="10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1" name="Google Shape;6321;p113"/>
            <p:cNvSpPr/>
            <p:nvPr/>
          </p:nvSpPr>
          <p:spPr>
            <a:xfrm>
              <a:off x="5799125" y="332330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63" y="0"/>
                  </a:moveTo>
                  <a:cubicBezTo>
                    <a:pt x="478" y="8"/>
                    <a:pt x="6" y="480"/>
                    <a:pt x="6" y="1065"/>
                  </a:cubicBezTo>
                  <a:cubicBezTo>
                    <a:pt x="1" y="1709"/>
                    <a:pt x="528" y="2137"/>
                    <a:pt x="1076" y="2137"/>
                  </a:cubicBezTo>
                  <a:cubicBezTo>
                    <a:pt x="1337" y="2137"/>
                    <a:pt x="1603" y="2039"/>
                    <a:pt x="1819" y="1821"/>
                  </a:cubicBezTo>
                  <a:cubicBezTo>
                    <a:pt x="2494" y="1146"/>
                    <a:pt x="2014" y="0"/>
                    <a:pt x="10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2" name="Google Shape;6322;p113"/>
            <p:cNvSpPr/>
            <p:nvPr/>
          </p:nvSpPr>
          <p:spPr>
            <a:xfrm>
              <a:off x="6027500" y="355192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3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4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1" y="1814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3" name="Google Shape;6323;p113"/>
            <p:cNvSpPr/>
            <p:nvPr/>
          </p:nvSpPr>
          <p:spPr>
            <a:xfrm>
              <a:off x="5951475" y="355192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4" name="Google Shape;6324;p113"/>
            <p:cNvSpPr/>
            <p:nvPr/>
          </p:nvSpPr>
          <p:spPr>
            <a:xfrm>
              <a:off x="5875275" y="355192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5" name="Google Shape;6325;p113"/>
            <p:cNvSpPr/>
            <p:nvPr/>
          </p:nvSpPr>
          <p:spPr>
            <a:xfrm>
              <a:off x="5799050" y="3551925"/>
              <a:ext cx="62375" cy="53300"/>
            </a:xfrm>
            <a:custGeom>
              <a:avLst/>
              <a:gdLst/>
              <a:ahLst/>
              <a:cxnLst/>
              <a:rect l="l" t="t" r="r" b="b"/>
              <a:pathLst>
                <a:path w="2495" h="2132" extrusionOk="0">
                  <a:moveTo>
                    <a:pt x="1076" y="1"/>
                  </a:moveTo>
                  <a:cubicBezTo>
                    <a:pt x="1073" y="1"/>
                    <a:pt x="1069" y="1"/>
                    <a:pt x="1066" y="1"/>
                  </a:cubicBezTo>
                  <a:cubicBezTo>
                    <a:pt x="481" y="1"/>
                    <a:pt x="1" y="480"/>
                    <a:pt x="9" y="1066"/>
                  </a:cubicBezTo>
                  <a:cubicBezTo>
                    <a:pt x="9" y="1708"/>
                    <a:pt x="531" y="2131"/>
                    <a:pt x="1078" y="2131"/>
                  </a:cubicBezTo>
                  <a:cubicBezTo>
                    <a:pt x="1342" y="2131"/>
                    <a:pt x="1611" y="2033"/>
                    <a:pt x="1830" y="1814"/>
                  </a:cubicBezTo>
                  <a:cubicBezTo>
                    <a:pt x="2494" y="1141"/>
                    <a:pt x="2020" y="1"/>
                    <a:pt x="10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6" name="Google Shape;6326;p113"/>
            <p:cNvSpPr/>
            <p:nvPr/>
          </p:nvSpPr>
          <p:spPr>
            <a:xfrm>
              <a:off x="5723050" y="3551925"/>
              <a:ext cx="62150" cy="53300"/>
            </a:xfrm>
            <a:custGeom>
              <a:avLst/>
              <a:gdLst/>
              <a:ahLst/>
              <a:cxnLst/>
              <a:rect l="l" t="t" r="r" b="b"/>
              <a:pathLst>
                <a:path w="2486" h="2132" extrusionOk="0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6" y="1141"/>
                    <a:pt x="2012" y="1"/>
                    <a:pt x="10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7" name="Google Shape;6327;p113"/>
            <p:cNvSpPr/>
            <p:nvPr/>
          </p:nvSpPr>
          <p:spPr>
            <a:xfrm>
              <a:off x="572305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8" name="Google Shape;6328;p113"/>
            <p:cNvSpPr/>
            <p:nvPr/>
          </p:nvSpPr>
          <p:spPr>
            <a:xfrm>
              <a:off x="5646825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9" name="Google Shape;6329;p113"/>
            <p:cNvSpPr/>
            <p:nvPr/>
          </p:nvSpPr>
          <p:spPr>
            <a:xfrm>
              <a:off x="5646700" y="3399500"/>
              <a:ext cx="62350" cy="53350"/>
            </a:xfrm>
            <a:custGeom>
              <a:avLst/>
              <a:gdLst/>
              <a:ahLst/>
              <a:cxnLst/>
              <a:rect l="l" t="t" r="r" b="b"/>
              <a:pathLst>
                <a:path w="2494" h="2134" extrusionOk="0">
                  <a:moveTo>
                    <a:pt x="1071" y="1"/>
                  </a:moveTo>
                  <a:cubicBezTo>
                    <a:pt x="477" y="1"/>
                    <a:pt x="6" y="480"/>
                    <a:pt x="6" y="1066"/>
                  </a:cubicBezTo>
                  <a:cubicBezTo>
                    <a:pt x="0" y="1709"/>
                    <a:pt x="528" y="2134"/>
                    <a:pt x="1076" y="2134"/>
                  </a:cubicBezTo>
                  <a:cubicBezTo>
                    <a:pt x="1337" y="2134"/>
                    <a:pt x="1603" y="2037"/>
                    <a:pt x="1819" y="1822"/>
                  </a:cubicBezTo>
                  <a:cubicBezTo>
                    <a:pt x="2494" y="1147"/>
                    <a:pt x="2022" y="1"/>
                    <a:pt x="10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0" name="Google Shape;6330;p113"/>
            <p:cNvSpPr/>
            <p:nvPr/>
          </p:nvSpPr>
          <p:spPr>
            <a:xfrm>
              <a:off x="5570475" y="3399500"/>
              <a:ext cx="62350" cy="53350"/>
            </a:xfrm>
            <a:custGeom>
              <a:avLst/>
              <a:gdLst/>
              <a:ahLst/>
              <a:cxnLst/>
              <a:rect l="l" t="t" r="r" b="b"/>
              <a:pathLst>
                <a:path w="2494" h="2134" extrusionOk="0">
                  <a:moveTo>
                    <a:pt x="1071" y="1"/>
                  </a:moveTo>
                  <a:cubicBezTo>
                    <a:pt x="486" y="1"/>
                    <a:pt x="6" y="480"/>
                    <a:pt x="6" y="1066"/>
                  </a:cubicBezTo>
                  <a:cubicBezTo>
                    <a:pt x="1" y="1709"/>
                    <a:pt x="528" y="2134"/>
                    <a:pt x="1076" y="2134"/>
                  </a:cubicBezTo>
                  <a:cubicBezTo>
                    <a:pt x="1338" y="2134"/>
                    <a:pt x="1604" y="2037"/>
                    <a:pt x="1819" y="1822"/>
                  </a:cubicBezTo>
                  <a:cubicBezTo>
                    <a:pt x="2494" y="1155"/>
                    <a:pt x="2022" y="1"/>
                    <a:pt x="10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1" name="Google Shape;6331;p113"/>
            <p:cNvSpPr/>
            <p:nvPr/>
          </p:nvSpPr>
          <p:spPr>
            <a:xfrm>
              <a:off x="5570475" y="332330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0"/>
                    <a:pt x="6" y="480"/>
                    <a:pt x="6" y="1065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2" name="Google Shape;6332;p113"/>
            <p:cNvSpPr/>
            <p:nvPr/>
          </p:nvSpPr>
          <p:spPr>
            <a:xfrm>
              <a:off x="5494275" y="332330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5" y="0"/>
                    <a:pt x="6" y="480"/>
                    <a:pt x="6" y="1065"/>
                  </a:cubicBezTo>
                  <a:cubicBezTo>
                    <a:pt x="0" y="1709"/>
                    <a:pt x="524" y="2137"/>
                    <a:pt x="1072" y="2137"/>
                  </a:cubicBezTo>
                  <a:cubicBezTo>
                    <a:pt x="1333" y="2137"/>
                    <a:pt x="1601" y="2039"/>
                    <a:pt x="1819" y="1821"/>
                  </a:cubicBezTo>
                  <a:cubicBezTo>
                    <a:pt x="2493" y="1154"/>
                    <a:pt x="2022" y="8"/>
                    <a:pt x="10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3" name="Google Shape;6333;p113"/>
            <p:cNvSpPr/>
            <p:nvPr/>
          </p:nvSpPr>
          <p:spPr>
            <a:xfrm>
              <a:off x="5494275" y="3247075"/>
              <a:ext cx="62350" cy="53500"/>
            </a:xfrm>
            <a:custGeom>
              <a:avLst/>
              <a:gdLst/>
              <a:ahLst/>
              <a:cxnLst/>
              <a:rect l="l" t="t" r="r" b="b"/>
              <a:pathLst>
                <a:path w="2494" h="2140" extrusionOk="0">
                  <a:moveTo>
                    <a:pt x="1071" y="1"/>
                  </a:moveTo>
                  <a:cubicBezTo>
                    <a:pt x="485" y="1"/>
                    <a:pt x="6" y="480"/>
                    <a:pt x="6" y="1066"/>
                  </a:cubicBezTo>
                  <a:cubicBezTo>
                    <a:pt x="0" y="1711"/>
                    <a:pt x="527" y="2140"/>
                    <a:pt x="1077" y="2140"/>
                  </a:cubicBezTo>
                  <a:cubicBezTo>
                    <a:pt x="1337" y="2140"/>
                    <a:pt x="1602" y="2044"/>
                    <a:pt x="1819" y="1830"/>
                  </a:cubicBezTo>
                  <a:cubicBezTo>
                    <a:pt x="2493" y="1155"/>
                    <a:pt x="2022" y="9"/>
                    <a:pt x="10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4" name="Google Shape;6334;p113"/>
            <p:cNvSpPr/>
            <p:nvPr/>
          </p:nvSpPr>
          <p:spPr>
            <a:xfrm>
              <a:off x="5646700" y="3247075"/>
              <a:ext cx="62350" cy="53450"/>
            </a:xfrm>
            <a:custGeom>
              <a:avLst/>
              <a:gdLst/>
              <a:ahLst/>
              <a:cxnLst/>
              <a:rect l="l" t="t" r="r" b="b"/>
              <a:pathLst>
                <a:path w="2494" h="2138" extrusionOk="0">
                  <a:moveTo>
                    <a:pt x="1071" y="1"/>
                  </a:moveTo>
                  <a:cubicBezTo>
                    <a:pt x="486" y="9"/>
                    <a:pt x="6" y="480"/>
                    <a:pt x="6" y="1066"/>
                  </a:cubicBezTo>
                  <a:cubicBezTo>
                    <a:pt x="0" y="1709"/>
                    <a:pt x="524" y="2137"/>
                    <a:pt x="1072" y="2137"/>
                  </a:cubicBezTo>
                  <a:cubicBezTo>
                    <a:pt x="1333" y="2137"/>
                    <a:pt x="1601" y="2040"/>
                    <a:pt x="1819" y="1822"/>
                  </a:cubicBezTo>
                  <a:cubicBezTo>
                    <a:pt x="2494" y="1155"/>
                    <a:pt x="2022" y="1"/>
                    <a:pt x="10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5" name="Google Shape;6335;p113"/>
            <p:cNvSpPr/>
            <p:nvPr/>
          </p:nvSpPr>
          <p:spPr>
            <a:xfrm>
              <a:off x="5570625" y="31710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6" name="Google Shape;6336;p113"/>
            <p:cNvSpPr/>
            <p:nvPr/>
          </p:nvSpPr>
          <p:spPr>
            <a:xfrm>
              <a:off x="5494400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7" name="Google Shape;6337;p113"/>
            <p:cNvSpPr/>
            <p:nvPr/>
          </p:nvSpPr>
          <p:spPr>
            <a:xfrm>
              <a:off x="7322525" y="149520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8" name="Google Shape;6338;p113"/>
            <p:cNvSpPr/>
            <p:nvPr/>
          </p:nvSpPr>
          <p:spPr>
            <a:xfrm>
              <a:off x="724650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9" name="Google Shape;6339;p113"/>
            <p:cNvSpPr/>
            <p:nvPr/>
          </p:nvSpPr>
          <p:spPr>
            <a:xfrm>
              <a:off x="724650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0" name="Google Shape;6340;p113"/>
            <p:cNvSpPr/>
            <p:nvPr/>
          </p:nvSpPr>
          <p:spPr>
            <a:xfrm>
              <a:off x="7170300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1" name="Google Shape;6341;p113"/>
            <p:cNvSpPr/>
            <p:nvPr/>
          </p:nvSpPr>
          <p:spPr>
            <a:xfrm>
              <a:off x="7170300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2" name="Google Shape;6342;p113"/>
            <p:cNvSpPr/>
            <p:nvPr/>
          </p:nvSpPr>
          <p:spPr>
            <a:xfrm>
              <a:off x="7094075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3" name="Google Shape;6343;p113"/>
            <p:cNvSpPr/>
            <p:nvPr/>
          </p:nvSpPr>
          <p:spPr>
            <a:xfrm>
              <a:off x="7094075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4" name="Google Shape;6344;p113"/>
            <p:cNvSpPr/>
            <p:nvPr/>
          </p:nvSpPr>
          <p:spPr>
            <a:xfrm>
              <a:off x="7017875" y="1571400"/>
              <a:ext cx="62400" cy="53250"/>
            </a:xfrm>
            <a:custGeom>
              <a:avLst/>
              <a:gdLst/>
              <a:ahLst/>
              <a:cxnLst/>
              <a:rect l="l" t="t" r="r" b="b"/>
              <a:pathLst>
                <a:path w="2496" h="2130" extrusionOk="0">
                  <a:moveTo>
                    <a:pt x="1073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8" y="2129"/>
                    <a:pt x="1076" y="2129"/>
                  </a:cubicBezTo>
                  <a:cubicBezTo>
                    <a:pt x="1339" y="2129"/>
                    <a:pt x="1605" y="2032"/>
                    <a:pt x="1821" y="1813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5" name="Google Shape;6345;p113"/>
            <p:cNvSpPr/>
            <p:nvPr/>
          </p:nvSpPr>
          <p:spPr>
            <a:xfrm>
              <a:off x="7017875" y="141897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6" name="Google Shape;6346;p113"/>
            <p:cNvSpPr/>
            <p:nvPr/>
          </p:nvSpPr>
          <p:spPr>
            <a:xfrm>
              <a:off x="694185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7" name="Google Shape;6347;p113"/>
            <p:cNvSpPr/>
            <p:nvPr/>
          </p:nvSpPr>
          <p:spPr>
            <a:xfrm>
              <a:off x="694185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8" name="Google Shape;6348;p113"/>
            <p:cNvSpPr/>
            <p:nvPr/>
          </p:nvSpPr>
          <p:spPr>
            <a:xfrm>
              <a:off x="694185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9" name="Google Shape;6349;p113"/>
            <p:cNvSpPr/>
            <p:nvPr/>
          </p:nvSpPr>
          <p:spPr>
            <a:xfrm>
              <a:off x="694185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0" name="Google Shape;6350;p113"/>
            <p:cNvSpPr/>
            <p:nvPr/>
          </p:nvSpPr>
          <p:spPr>
            <a:xfrm>
              <a:off x="6865650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1" name="Google Shape;6351;p113"/>
            <p:cNvSpPr/>
            <p:nvPr/>
          </p:nvSpPr>
          <p:spPr>
            <a:xfrm>
              <a:off x="686565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2" name="Google Shape;6352;p113"/>
            <p:cNvSpPr/>
            <p:nvPr/>
          </p:nvSpPr>
          <p:spPr>
            <a:xfrm>
              <a:off x="686565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3" name="Google Shape;6353;p113"/>
            <p:cNvSpPr/>
            <p:nvPr/>
          </p:nvSpPr>
          <p:spPr>
            <a:xfrm>
              <a:off x="6865650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4" name="Google Shape;6354;p113"/>
            <p:cNvSpPr/>
            <p:nvPr/>
          </p:nvSpPr>
          <p:spPr>
            <a:xfrm>
              <a:off x="6789225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5" name="Google Shape;6355;p113"/>
            <p:cNvSpPr/>
            <p:nvPr/>
          </p:nvSpPr>
          <p:spPr>
            <a:xfrm>
              <a:off x="6789225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25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6" name="Google Shape;6356;p113"/>
            <p:cNvSpPr/>
            <p:nvPr/>
          </p:nvSpPr>
          <p:spPr>
            <a:xfrm>
              <a:off x="6789225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6" y="1147"/>
                    <a:pt x="2025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7" name="Google Shape;6357;p113"/>
            <p:cNvSpPr/>
            <p:nvPr/>
          </p:nvSpPr>
          <p:spPr>
            <a:xfrm>
              <a:off x="6789225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55"/>
                    <a:pt x="2025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8" name="Google Shape;6358;p113"/>
            <p:cNvSpPr/>
            <p:nvPr/>
          </p:nvSpPr>
          <p:spPr>
            <a:xfrm>
              <a:off x="6713225" y="1876050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9" name="Google Shape;6359;p113"/>
            <p:cNvSpPr/>
            <p:nvPr/>
          </p:nvSpPr>
          <p:spPr>
            <a:xfrm>
              <a:off x="6713225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0" name="Google Shape;6360;p113"/>
            <p:cNvSpPr/>
            <p:nvPr/>
          </p:nvSpPr>
          <p:spPr>
            <a:xfrm>
              <a:off x="6713225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1" name="Google Shape;6361;p113"/>
            <p:cNvSpPr/>
            <p:nvPr/>
          </p:nvSpPr>
          <p:spPr>
            <a:xfrm>
              <a:off x="6713225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2" name="Google Shape;6362;p113"/>
            <p:cNvSpPr/>
            <p:nvPr/>
          </p:nvSpPr>
          <p:spPr>
            <a:xfrm>
              <a:off x="6713225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3" name="Google Shape;6363;p113"/>
            <p:cNvSpPr/>
            <p:nvPr/>
          </p:nvSpPr>
          <p:spPr>
            <a:xfrm>
              <a:off x="663700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4" name="Google Shape;6364;p113"/>
            <p:cNvSpPr/>
            <p:nvPr/>
          </p:nvSpPr>
          <p:spPr>
            <a:xfrm>
              <a:off x="663700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5" name="Google Shape;6365;p113"/>
            <p:cNvSpPr/>
            <p:nvPr/>
          </p:nvSpPr>
          <p:spPr>
            <a:xfrm>
              <a:off x="656080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6" name="Google Shape;6366;p113"/>
            <p:cNvSpPr/>
            <p:nvPr/>
          </p:nvSpPr>
          <p:spPr>
            <a:xfrm>
              <a:off x="6560800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7" name="Google Shape;6367;p113"/>
            <p:cNvSpPr/>
            <p:nvPr/>
          </p:nvSpPr>
          <p:spPr>
            <a:xfrm>
              <a:off x="6560800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4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8" name="Google Shape;6368;p113"/>
            <p:cNvSpPr/>
            <p:nvPr/>
          </p:nvSpPr>
          <p:spPr>
            <a:xfrm>
              <a:off x="6484575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9" name="Google Shape;6369;p113"/>
            <p:cNvSpPr/>
            <p:nvPr/>
          </p:nvSpPr>
          <p:spPr>
            <a:xfrm>
              <a:off x="6484575" y="12665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2" y="1821"/>
                  </a:cubicBezTo>
                  <a:cubicBezTo>
                    <a:pt x="2496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0" name="Google Shape;6370;p113"/>
            <p:cNvSpPr/>
            <p:nvPr/>
          </p:nvSpPr>
          <p:spPr>
            <a:xfrm>
              <a:off x="6408350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1" name="Google Shape;6371;p113"/>
            <p:cNvSpPr/>
            <p:nvPr/>
          </p:nvSpPr>
          <p:spPr>
            <a:xfrm>
              <a:off x="6408350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84" y="0"/>
                  </a:moveTo>
                  <a:cubicBezTo>
                    <a:pt x="1081" y="0"/>
                    <a:pt x="1077" y="0"/>
                    <a:pt x="1074" y="0"/>
                  </a:cubicBez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9" y="0"/>
                    <a:pt x="10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2" name="Google Shape;6372;p113"/>
            <p:cNvSpPr/>
            <p:nvPr/>
          </p:nvSpPr>
          <p:spPr>
            <a:xfrm>
              <a:off x="6408350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3" name="Google Shape;6373;p113"/>
            <p:cNvSpPr/>
            <p:nvPr/>
          </p:nvSpPr>
          <p:spPr>
            <a:xfrm>
              <a:off x="640835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4" name="Google Shape;6374;p113"/>
            <p:cNvSpPr/>
            <p:nvPr/>
          </p:nvSpPr>
          <p:spPr>
            <a:xfrm>
              <a:off x="640835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5" name="Google Shape;6375;p113"/>
            <p:cNvSpPr/>
            <p:nvPr/>
          </p:nvSpPr>
          <p:spPr>
            <a:xfrm>
              <a:off x="6408350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6" name="Google Shape;6376;p113"/>
            <p:cNvSpPr/>
            <p:nvPr/>
          </p:nvSpPr>
          <p:spPr>
            <a:xfrm>
              <a:off x="6408350" y="12665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0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7" name="Google Shape;6377;p113"/>
            <p:cNvSpPr/>
            <p:nvPr/>
          </p:nvSpPr>
          <p:spPr>
            <a:xfrm>
              <a:off x="633235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8" name="Google Shape;6378;p113"/>
            <p:cNvSpPr/>
            <p:nvPr/>
          </p:nvSpPr>
          <p:spPr>
            <a:xfrm>
              <a:off x="633235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9" name="Google Shape;6379;p113"/>
            <p:cNvSpPr/>
            <p:nvPr/>
          </p:nvSpPr>
          <p:spPr>
            <a:xfrm>
              <a:off x="633235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0" name="Google Shape;6380;p113"/>
            <p:cNvSpPr/>
            <p:nvPr/>
          </p:nvSpPr>
          <p:spPr>
            <a:xfrm>
              <a:off x="6332350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1" name="Google Shape;6381;p113"/>
            <p:cNvSpPr/>
            <p:nvPr/>
          </p:nvSpPr>
          <p:spPr>
            <a:xfrm>
              <a:off x="633235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2" name="Google Shape;6382;p113"/>
            <p:cNvSpPr/>
            <p:nvPr/>
          </p:nvSpPr>
          <p:spPr>
            <a:xfrm>
              <a:off x="633235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3" name="Google Shape;6383;p113"/>
            <p:cNvSpPr/>
            <p:nvPr/>
          </p:nvSpPr>
          <p:spPr>
            <a:xfrm>
              <a:off x="633235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4" name="Google Shape;6384;p113"/>
            <p:cNvSpPr/>
            <p:nvPr/>
          </p:nvSpPr>
          <p:spPr>
            <a:xfrm>
              <a:off x="6256150" y="248555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5" name="Google Shape;6385;p113"/>
            <p:cNvSpPr/>
            <p:nvPr/>
          </p:nvSpPr>
          <p:spPr>
            <a:xfrm>
              <a:off x="6256150" y="24093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6" name="Google Shape;6386;p113"/>
            <p:cNvSpPr/>
            <p:nvPr/>
          </p:nvSpPr>
          <p:spPr>
            <a:xfrm>
              <a:off x="6256150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7" y="2040"/>
                    <a:pt x="1813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7" name="Google Shape;6387;p113"/>
            <p:cNvSpPr/>
            <p:nvPr/>
          </p:nvSpPr>
          <p:spPr>
            <a:xfrm>
              <a:off x="6256150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4" y="2138"/>
                    <a:pt x="1070" y="2138"/>
                  </a:cubicBezTo>
                  <a:cubicBezTo>
                    <a:pt x="1331" y="2138"/>
                    <a:pt x="1597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8" name="Google Shape;6388;p113"/>
            <p:cNvSpPr/>
            <p:nvPr/>
          </p:nvSpPr>
          <p:spPr>
            <a:xfrm>
              <a:off x="6256150" y="18760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9" name="Google Shape;6389;p113"/>
            <p:cNvSpPr/>
            <p:nvPr/>
          </p:nvSpPr>
          <p:spPr>
            <a:xfrm>
              <a:off x="6256150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0" name="Google Shape;6390;p113"/>
            <p:cNvSpPr/>
            <p:nvPr/>
          </p:nvSpPr>
          <p:spPr>
            <a:xfrm>
              <a:off x="6256150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1" name="Google Shape;6391;p113"/>
            <p:cNvSpPr/>
            <p:nvPr/>
          </p:nvSpPr>
          <p:spPr>
            <a:xfrm>
              <a:off x="6256150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2" name="Google Shape;6392;p113"/>
            <p:cNvSpPr/>
            <p:nvPr/>
          </p:nvSpPr>
          <p:spPr>
            <a:xfrm>
              <a:off x="6179925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3" name="Google Shape;6393;p113"/>
            <p:cNvSpPr/>
            <p:nvPr/>
          </p:nvSpPr>
          <p:spPr>
            <a:xfrm>
              <a:off x="6179925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4" name="Google Shape;6394;p113"/>
            <p:cNvSpPr/>
            <p:nvPr/>
          </p:nvSpPr>
          <p:spPr>
            <a:xfrm>
              <a:off x="617992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5" name="Google Shape;6395;p113"/>
            <p:cNvSpPr/>
            <p:nvPr/>
          </p:nvSpPr>
          <p:spPr>
            <a:xfrm>
              <a:off x="6179925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6" name="Google Shape;6396;p113"/>
            <p:cNvSpPr/>
            <p:nvPr/>
          </p:nvSpPr>
          <p:spPr>
            <a:xfrm>
              <a:off x="6103700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7" name="Google Shape;6397;p113"/>
            <p:cNvSpPr/>
            <p:nvPr/>
          </p:nvSpPr>
          <p:spPr>
            <a:xfrm>
              <a:off x="6103700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9" y="0"/>
                    <a:pt x="10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8" name="Google Shape;6398;p113"/>
            <p:cNvSpPr/>
            <p:nvPr/>
          </p:nvSpPr>
          <p:spPr>
            <a:xfrm>
              <a:off x="6103700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9" name="Google Shape;6399;p113"/>
            <p:cNvSpPr/>
            <p:nvPr/>
          </p:nvSpPr>
          <p:spPr>
            <a:xfrm>
              <a:off x="6103700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0" name="Google Shape;6400;p113"/>
            <p:cNvSpPr/>
            <p:nvPr/>
          </p:nvSpPr>
          <p:spPr>
            <a:xfrm>
              <a:off x="6103700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1" name="Google Shape;6401;p113"/>
            <p:cNvSpPr/>
            <p:nvPr/>
          </p:nvSpPr>
          <p:spPr>
            <a:xfrm>
              <a:off x="6027500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2" name="Google Shape;6402;p113"/>
            <p:cNvSpPr/>
            <p:nvPr/>
          </p:nvSpPr>
          <p:spPr>
            <a:xfrm>
              <a:off x="6027500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3" y="1"/>
                  </a:moveTo>
                  <a:cubicBezTo>
                    <a:pt x="480" y="1"/>
                    <a:pt x="9" y="481"/>
                    <a:pt x="0" y="1066"/>
                  </a:cubicBezTo>
                  <a:cubicBezTo>
                    <a:pt x="0" y="1710"/>
                    <a:pt x="529" y="2138"/>
                    <a:pt x="1078" y="2138"/>
                  </a:cubicBezTo>
                  <a:cubicBezTo>
                    <a:pt x="1340" y="2138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3" name="Google Shape;6403;p113"/>
            <p:cNvSpPr/>
            <p:nvPr/>
          </p:nvSpPr>
          <p:spPr>
            <a:xfrm>
              <a:off x="5951475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4" name="Google Shape;6404;p113"/>
            <p:cNvSpPr/>
            <p:nvPr/>
          </p:nvSpPr>
          <p:spPr>
            <a:xfrm>
              <a:off x="5951475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5" name="Google Shape;6405;p113"/>
            <p:cNvSpPr/>
            <p:nvPr/>
          </p:nvSpPr>
          <p:spPr>
            <a:xfrm>
              <a:off x="5951475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6" name="Google Shape;6406;p113"/>
            <p:cNvSpPr/>
            <p:nvPr/>
          </p:nvSpPr>
          <p:spPr>
            <a:xfrm>
              <a:off x="5951475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7" name="Google Shape;6407;p113"/>
            <p:cNvSpPr/>
            <p:nvPr/>
          </p:nvSpPr>
          <p:spPr>
            <a:xfrm>
              <a:off x="5951475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8" name="Google Shape;6408;p113"/>
            <p:cNvSpPr/>
            <p:nvPr/>
          </p:nvSpPr>
          <p:spPr>
            <a:xfrm>
              <a:off x="5875275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9" name="Google Shape;6409;p113"/>
            <p:cNvSpPr/>
            <p:nvPr/>
          </p:nvSpPr>
          <p:spPr>
            <a:xfrm>
              <a:off x="5875275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0" name="Google Shape;6410;p113"/>
            <p:cNvSpPr/>
            <p:nvPr/>
          </p:nvSpPr>
          <p:spPr>
            <a:xfrm>
              <a:off x="5875275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1" name="Google Shape;6411;p113"/>
            <p:cNvSpPr/>
            <p:nvPr/>
          </p:nvSpPr>
          <p:spPr>
            <a:xfrm>
              <a:off x="5875275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2" name="Google Shape;6412;p113"/>
            <p:cNvSpPr/>
            <p:nvPr/>
          </p:nvSpPr>
          <p:spPr>
            <a:xfrm>
              <a:off x="5875275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3" name="Google Shape;6413;p113"/>
            <p:cNvSpPr/>
            <p:nvPr/>
          </p:nvSpPr>
          <p:spPr>
            <a:xfrm>
              <a:off x="5875275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4" name="Google Shape;6414;p113"/>
            <p:cNvSpPr/>
            <p:nvPr/>
          </p:nvSpPr>
          <p:spPr>
            <a:xfrm>
              <a:off x="5875275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5" name="Google Shape;6415;p113"/>
            <p:cNvSpPr/>
            <p:nvPr/>
          </p:nvSpPr>
          <p:spPr>
            <a:xfrm>
              <a:off x="5799275" y="2714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57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6" name="Google Shape;6416;p113"/>
            <p:cNvSpPr/>
            <p:nvPr/>
          </p:nvSpPr>
          <p:spPr>
            <a:xfrm>
              <a:off x="5799275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57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7" name="Google Shape;6417;p113"/>
            <p:cNvSpPr/>
            <p:nvPr/>
          </p:nvSpPr>
          <p:spPr>
            <a:xfrm>
              <a:off x="5799125" y="119055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63" y="0"/>
                  </a:moveTo>
                  <a:cubicBezTo>
                    <a:pt x="478" y="0"/>
                    <a:pt x="6" y="480"/>
                    <a:pt x="6" y="1065"/>
                  </a:cubicBezTo>
                  <a:cubicBezTo>
                    <a:pt x="1" y="1709"/>
                    <a:pt x="528" y="2137"/>
                    <a:pt x="1076" y="2137"/>
                  </a:cubicBezTo>
                  <a:cubicBezTo>
                    <a:pt x="1337" y="2137"/>
                    <a:pt x="1603" y="2039"/>
                    <a:pt x="1819" y="1821"/>
                  </a:cubicBezTo>
                  <a:cubicBezTo>
                    <a:pt x="2494" y="1146"/>
                    <a:pt x="2014" y="0"/>
                    <a:pt x="10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8" name="Google Shape;6418;p113"/>
            <p:cNvSpPr/>
            <p:nvPr/>
          </p:nvSpPr>
          <p:spPr>
            <a:xfrm>
              <a:off x="5723050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9" name="Google Shape;6419;p113"/>
            <p:cNvSpPr/>
            <p:nvPr/>
          </p:nvSpPr>
          <p:spPr>
            <a:xfrm>
              <a:off x="5723050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0" name="Google Shape;6420;p113"/>
            <p:cNvSpPr/>
            <p:nvPr/>
          </p:nvSpPr>
          <p:spPr>
            <a:xfrm>
              <a:off x="5723050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1" name="Google Shape;6421;p113"/>
            <p:cNvSpPr/>
            <p:nvPr/>
          </p:nvSpPr>
          <p:spPr>
            <a:xfrm>
              <a:off x="5723050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2" name="Google Shape;6422;p113"/>
            <p:cNvSpPr/>
            <p:nvPr/>
          </p:nvSpPr>
          <p:spPr>
            <a:xfrm>
              <a:off x="572305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3" name="Google Shape;6423;p113"/>
            <p:cNvSpPr/>
            <p:nvPr/>
          </p:nvSpPr>
          <p:spPr>
            <a:xfrm>
              <a:off x="5722900" y="1190550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1" y="0"/>
                  </a:moveTo>
                  <a:cubicBezTo>
                    <a:pt x="478" y="0"/>
                    <a:pt x="6" y="480"/>
                    <a:pt x="6" y="1065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39"/>
                    <a:pt x="1819" y="1821"/>
                  </a:cubicBezTo>
                  <a:cubicBezTo>
                    <a:pt x="2494" y="1146"/>
                    <a:pt x="2014" y="0"/>
                    <a:pt x="10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4" name="Google Shape;6424;p113"/>
            <p:cNvSpPr/>
            <p:nvPr/>
          </p:nvSpPr>
          <p:spPr>
            <a:xfrm>
              <a:off x="5646825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39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5" name="Google Shape;6425;p113"/>
            <p:cNvSpPr/>
            <p:nvPr/>
          </p:nvSpPr>
          <p:spPr>
            <a:xfrm>
              <a:off x="5646825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68" y="2131"/>
                  </a:cubicBezTo>
                  <a:cubicBezTo>
                    <a:pt x="1330" y="2131"/>
                    <a:pt x="1597" y="2032"/>
                    <a:pt x="1814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6" name="Google Shape;6426;p113"/>
            <p:cNvSpPr/>
            <p:nvPr/>
          </p:nvSpPr>
          <p:spPr>
            <a:xfrm>
              <a:off x="5646825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7" name="Google Shape;6427;p113"/>
            <p:cNvSpPr/>
            <p:nvPr/>
          </p:nvSpPr>
          <p:spPr>
            <a:xfrm>
              <a:off x="5646825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8" name="Google Shape;6428;p113"/>
            <p:cNvSpPr/>
            <p:nvPr/>
          </p:nvSpPr>
          <p:spPr>
            <a:xfrm>
              <a:off x="5646825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9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9" name="Google Shape;6429;p113"/>
            <p:cNvSpPr/>
            <p:nvPr/>
          </p:nvSpPr>
          <p:spPr>
            <a:xfrm>
              <a:off x="5646700" y="119055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0"/>
                    <a:pt x="6" y="480"/>
                    <a:pt x="6" y="1065"/>
                  </a:cubicBezTo>
                  <a:cubicBezTo>
                    <a:pt x="0" y="1709"/>
                    <a:pt x="524" y="2137"/>
                    <a:pt x="1072" y="2137"/>
                  </a:cubicBezTo>
                  <a:cubicBezTo>
                    <a:pt x="1333" y="2137"/>
                    <a:pt x="1601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0" name="Google Shape;6430;p113"/>
            <p:cNvSpPr/>
            <p:nvPr/>
          </p:nvSpPr>
          <p:spPr>
            <a:xfrm>
              <a:off x="5570625" y="30186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1" name="Google Shape;6431;p113"/>
            <p:cNvSpPr/>
            <p:nvPr/>
          </p:nvSpPr>
          <p:spPr>
            <a:xfrm>
              <a:off x="5570625" y="29424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74"/>
                  </a:cubicBezTo>
                  <a:cubicBezTo>
                    <a:pt x="0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2" name="Google Shape;6432;p113"/>
            <p:cNvSpPr/>
            <p:nvPr/>
          </p:nvSpPr>
          <p:spPr>
            <a:xfrm>
              <a:off x="5570475" y="1190550"/>
              <a:ext cx="62350" cy="53325"/>
            </a:xfrm>
            <a:custGeom>
              <a:avLst/>
              <a:gdLst/>
              <a:ahLst/>
              <a:cxnLst/>
              <a:rect l="l" t="t" r="r" b="b"/>
              <a:pathLst>
                <a:path w="2494" h="2133" extrusionOk="0">
                  <a:moveTo>
                    <a:pt x="1071" y="0"/>
                  </a:moveTo>
                  <a:cubicBezTo>
                    <a:pt x="486" y="0"/>
                    <a:pt x="6" y="472"/>
                    <a:pt x="6" y="1065"/>
                  </a:cubicBezTo>
                  <a:cubicBezTo>
                    <a:pt x="1" y="1709"/>
                    <a:pt x="524" y="2133"/>
                    <a:pt x="1073" y="2133"/>
                  </a:cubicBezTo>
                  <a:cubicBezTo>
                    <a:pt x="1334" y="2133"/>
                    <a:pt x="1601" y="2036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3" name="Google Shape;6433;p113"/>
            <p:cNvSpPr/>
            <p:nvPr/>
          </p:nvSpPr>
          <p:spPr>
            <a:xfrm>
              <a:off x="5494400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4" name="Google Shape;6434;p113"/>
            <p:cNvSpPr/>
            <p:nvPr/>
          </p:nvSpPr>
          <p:spPr>
            <a:xfrm>
              <a:off x="5494400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5" name="Google Shape;6435;p113"/>
            <p:cNvSpPr/>
            <p:nvPr/>
          </p:nvSpPr>
          <p:spPr>
            <a:xfrm>
              <a:off x="5494275" y="1190550"/>
              <a:ext cx="62350" cy="53325"/>
            </a:xfrm>
            <a:custGeom>
              <a:avLst/>
              <a:gdLst/>
              <a:ahLst/>
              <a:cxnLst/>
              <a:rect l="l" t="t" r="r" b="b"/>
              <a:pathLst>
                <a:path w="2494" h="2133" extrusionOk="0">
                  <a:moveTo>
                    <a:pt x="1071" y="0"/>
                  </a:moveTo>
                  <a:cubicBezTo>
                    <a:pt x="485" y="0"/>
                    <a:pt x="6" y="472"/>
                    <a:pt x="6" y="1065"/>
                  </a:cubicBezTo>
                  <a:cubicBezTo>
                    <a:pt x="0" y="1709"/>
                    <a:pt x="524" y="2133"/>
                    <a:pt x="1072" y="2133"/>
                  </a:cubicBezTo>
                  <a:cubicBezTo>
                    <a:pt x="1334" y="2133"/>
                    <a:pt x="1601" y="2036"/>
                    <a:pt x="1819" y="1821"/>
                  </a:cubicBezTo>
                  <a:cubicBezTo>
                    <a:pt x="2493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6" name="Google Shape;6436;p113"/>
            <p:cNvSpPr/>
            <p:nvPr/>
          </p:nvSpPr>
          <p:spPr>
            <a:xfrm>
              <a:off x="5418200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6" y="2131"/>
                    <a:pt x="1073" y="2131"/>
                  </a:cubicBezTo>
                  <a:cubicBezTo>
                    <a:pt x="1336" y="2131"/>
                    <a:pt x="1605" y="2032"/>
                    <a:pt x="1821" y="1813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7" name="Google Shape;6437;p113"/>
            <p:cNvSpPr/>
            <p:nvPr/>
          </p:nvSpPr>
          <p:spPr>
            <a:xfrm>
              <a:off x="5418200" y="27902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8" name="Google Shape;6438;p113"/>
            <p:cNvSpPr/>
            <p:nvPr/>
          </p:nvSpPr>
          <p:spPr>
            <a:xfrm>
              <a:off x="5418200" y="12665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96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9" name="Google Shape;6439;p113"/>
            <p:cNvSpPr/>
            <p:nvPr/>
          </p:nvSpPr>
          <p:spPr>
            <a:xfrm>
              <a:off x="5418200" y="11905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0" name="Google Shape;6440;p113"/>
            <p:cNvSpPr/>
            <p:nvPr/>
          </p:nvSpPr>
          <p:spPr>
            <a:xfrm>
              <a:off x="5341975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1" name="Google Shape;6441;p113"/>
            <p:cNvSpPr/>
            <p:nvPr/>
          </p:nvSpPr>
          <p:spPr>
            <a:xfrm>
              <a:off x="5341975" y="12665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0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2" name="Google Shape;6442;p113"/>
            <p:cNvSpPr/>
            <p:nvPr/>
          </p:nvSpPr>
          <p:spPr>
            <a:xfrm>
              <a:off x="5265775" y="27902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2" y="2134"/>
                    <a:pt x="1068" y="2134"/>
                  </a:cubicBezTo>
                  <a:cubicBezTo>
                    <a:pt x="1329" y="2134"/>
                    <a:pt x="1595" y="2037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3" name="Google Shape;6443;p113"/>
            <p:cNvSpPr/>
            <p:nvPr/>
          </p:nvSpPr>
          <p:spPr>
            <a:xfrm>
              <a:off x="5265775" y="2714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5"/>
                    <a:pt x="2016" y="8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4" name="Google Shape;6444;p113"/>
            <p:cNvSpPr/>
            <p:nvPr/>
          </p:nvSpPr>
          <p:spPr>
            <a:xfrm>
              <a:off x="5265775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0"/>
                    <a:pt x="0" y="480"/>
                    <a:pt x="0" y="1074"/>
                  </a:cubicBezTo>
                  <a:cubicBezTo>
                    <a:pt x="0" y="1711"/>
                    <a:pt x="521" y="2137"/>
                    <a:pt x="1067" y="2137"/>
                  </a:cubicBezTo>
                  <a:cubicBezTo>
                    <a:pt x="1328" y="2137"/>
                    <a:pt x="1595" y="2040"/>
                    <a:pt x="1813" y="1821"/>
                  </a:cubicBezTo>
                  <a:cubicBezTo>
                    <a:pt x="2488" y="1155"/>
                    <a:pt x="2016" y="9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5" name="Google Shape;6445;p113"/>
            <p:cNvSpPr/>
            <p:nvPr/>
          </p:nvSpPr>
          <p:spPr>
            <a:xfrm>
              <a:off x="5189550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6" name="Google Shape;6446;p113"/>
            <p:cNvSpPr/>
            <p:nvPr/>
          </p:nvSpPr>
          <p:spPr>
            <a:xfrm>
              <a:off x="5189550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9"/>
                    <a:pt x="522" y="2134"/>
                    <a:pt x="1069" y="2134"/>
                  </a:cubicBezTo>
                  <a:cubicBezTo>
                    <a:pt x="1329" y="2134"/>
                    <a:pt x="1596" y="2037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7" name="Google Shape;6447;p113"/>
            <p:cNvSpPr/>
            <p:nvPr/>
          </p:nvSpPr>
          <p:spPr>
            <a:xfrm>
              <a:off x="5189550" y="13427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2" y="2134"/>
                    <a:pt x="1069" y="2134"/>
                  </a:cubicBezTo>
                  <a:cubicBezTo>
                    <a:pt x="1329" y="2134"/>
                    <a:pt x="1596" y="2037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8" name="Google Shape;6448;p113"/>
            <p:cNvSpPr/>
            <p:nvPr/>
          </p:nvSpPr>
          <p:spPr>
            <a:xfrm>
              <a:off x="5113350" y="309485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9" name="Google Shape;6449;p113"/>
            <p:cNvSpPr/>
            <p:nvPr/>
          </p:nvSpPr>
          <p:spPr>
            <a:xfrm>
              <a:off x="5113350" y="3018650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73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0" name="Google Shape;6450;p113"/>
            <p:cNvSpPr/>
            <p:nvPr/>
          </p:nvSpPr>
          <p:spPr>
            <a:xfrm>
              <a:off x="5113350" y="2942425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1" name="Google Shape;6451;p113"/>
            <p:cNvSpPr/>
            <p:nvPr/>
          </p:nvSpPr>
          <p:spPr>
            <a:xfrm>
              <a:off x="5113350" y="2866425"/>
              <a:ext cx="62400" cy="53275"/>
            </a:xfrm>
            <a:custGeom>
              <a:avLst/>
              <a:gdLst/>
              <a:ahLst/>
              <a:cxnLst/>
              <a:rect l="l" t="t" r="r" b="b"/>
              <a:pathLst>
                <a:path w="2496" h="2131" extrusionOk="0">
                  <a:moveTo>
                    <a:pt x="1073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6" y="2131"/>
                    <a:pt x="1073" y="2131"/>
                  </a:cubicBezTo>
                  <a:cubicBezTo>
                    <a:pt x="1336" y="2131"/>
                    <a:pt x="1604" y="2032"/>
                    <a:pt x="1821" y="1813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2" name="Google Shape;6452;p113"/>
            <p:cNvSpPr/>
            <p:nvPr/>
          </p:nvSpPr>
          <p:spPr>
            <a:xfrm>
              <a:off x="5113350" y="279020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3" name="Google Shape;6453;p113"/>
            <p:cNvSpPr/>
            <p:nvPr/>
          </p:nvSpPr>
          <p:spPr>
            <a:xfrm>
              <a:off x="5113350" y="271400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4" name="Google Shape;6454;p113"/>
            <p:cNvSpPr/>
            <p:nvPr/>
          </p:nvSpPr>
          <p:spPr>
            <a:xfrm>
              <a:off x="5113350" y="141897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5" name="Google Shape;6455;p113"/>
            <p:cNvSpPr/>
            <p:nvPr/>
          </p:nvSpPr>
          <p:spPr>
            <a:xfrm>
              <a:off x="5113350" y="13427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8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6" name="Google Shape;6456;p113"/>
            <p:cNvSpPr/>
            <p:nvPr/>
          </p:nvSpPr>
          <p:spPr>
            <a:xfrm>
              <a:off x="5037325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39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7" name="Google Shape;6457;p113"/>
            <p:cNvSpPr/>
            <p:nvPr/>
          </p:nvSpPr>
          <p:spPr>
            <a:xfrm>
              <a:off x="5037325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8" name="Google Shape;6458;p113"/>
            <p:cNvSpPr/>
            <p:nvPr/>
          </p:nvSpPr>
          <p:spPr>
            <a:xfrm>
              <a:off x="5037325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30" y="2131"/>
                    <a:pt x="1597" y="2032"/>
                    <a:pt x="1814" y="1813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9" name="Google Shape;6459;p113"/>
            <p:cNvSpPr/>
            <p:nvPr/>
          </p:nvSpPr>
          <p:spPr>
            <a:xfrm>
              <a:off x="5037325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0" name="Google Shape;6460;p113"/>
            <p:cNvSpPr/>
            <p:nvPr/>
          </p:nvSpPr>
          <p:spPr>
            <a:xfrm>
              <a:off x="5037325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1" name="Google Shape;6461;p113"/>
            <p:cNvSpPr/>
            <p:nvPr/>
          </p:nvSpPr>
          <p:spPr>
            <a:xfrm>
              <a:off x="5037325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2" name="Google Shape;6462;p113"/>
            <p:cNvSpPr/>
            <p:nvPr/>
          </p:nvSpPr>
          <p:spPr>
            <a:xfrm>
              <a:off x="503732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3" name="Google Shape;6463;p113"/>
            <p:cNvSpPr/>
            <p:nvPr/>
          </p:nvSpPr>
          <p:spPr>
            <a:xfrm>
              <a:off x="4961125" y="2714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4" name="Google Shape;6464;p113"/>
            <p:cNvSpPr/>
            <p:nvPr/>
          </p:nvSpPr>
          <p:spPr>
            <a:xfrm>
              <a:off x="4961125" y="26377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5" name="Google Shape;6465;p113"/>
            <p:cNvSpPr/>
            <p:nvPr/>
          </p:nvSpPr>
          <p:spPr>
            <a:xfrm>
              <a:off x="4961125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6" name="Google Shape;6466;p113"/>
            <p:cNvSpPr/>
            <p:nvPr/>
          </p:nvSpPr>
          <p:spPr>
            <a:xfrm>
              <a:off x="4961125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7" name="Google Shape;6467;p113"/>
            <p:cNvSpPr/>
            <p:nvPr/>
          </p:nvSpPr>
          <p:spPr>
            <a:xfrm>
              <a:off x="4961125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8" name="Google Shape;6468;p113"/>
            <p:cNvSpPr/>
            <p:nvPr/>
          </p:nvSpPr>
          <p:spPr>
            <a:xfrm>
              <a:off x="4961125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9" name="Google Shape;6469;p113"/>
            <p:cNvSpPr/>
            <p:nvPr/>
          </p:nvSpPr>
          <p:spPr>
            <a:xfrm>
              <a:off x="4884900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0" name="Google Shape;6470;p113"/>
            <p:cNvSpPr/>
            <p:nvPr/>
          </p:nvSpPr>
          <p:spPr>
            <a:xfrm>
              <a:off x="488490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1" name="Google Shape;6471;p113"/>
            <p:cNvSpPr/>
            <p:nvPr/>
          </p:nvSpPr>
          <p:spPr>
            <a:xfrm>
              <a:off x="488490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2" name="Google Shape;6472;p113"/>
            <p:cNvSpPr/>
            <p:nvPr/>
          </p:nvSpPr>
          <p:spPr>
            <a:xfrm>
              <a:off x="4884900" y="11905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3" name="Google Shape;6473;p113"/>
            <p:cNvSpPr/>
            <p:nvPr/>
          </p:nvSpPr>
          <p:spPr>
            <a:xfrm>
              <a:off x="4808700" y="2637775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4" name="Google Shape;6474;p113"/>
            <p:cNvSpPr/>
            <p:nvPr/>
          </p:nvSpPr>
          <p:spPr>
            <a:xfrm>
              <a:off x="4808700" y="256157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5" name="Google Shape;6475;p113"/>
            <p:cNvSpPr/>
            <p:nvPr/>
          </p:nvSpPr>
          <p:spPr>
            <a:xfrm>
              <a:off x="4808700" y="141897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6" name="Google Shape;6476;p113"/>
            <p:cNvSpPr/>
            <p:nvPr/>
          </p:nvSpPr>
          <p:spPr>
            <a:xfrm>
              <a:off x="4808700" y="13427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7" name="Google Shape;6477;p113"/>
            <p:cNvSpPr/>
            <p:nvPr/>
          </p:nvSpPr>
          <p:spPr>
            <a:xfrm>
              <a:off x="4808700" y="119055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8" name="Google Shape;6478;p113"/>
            <p:cNvSpPr/>
            <p:nvPr/>
          </p:nvSpPr>
          <p:spPr>
            <a:xfrm>
              <a:off x="4808700" y="1038125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9" name="Google Shape;6479;p113"/>
            <p:cNvSpPr/>
            <p:nvPr/>
          </p:nvSpPr>
          <p:spPr>
            <a:xfrm>
              <a:off x="4732475" y="27902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0" name="Google Shape;6480;p113"/>
            <p:cNvSpPr/>
            <p:nvPr/>
          </p:nvSpPr>
          <p:spPr>
            <a:xfrm>
              <a:off x="4732475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1" name="Google Shape;6481;p113"/>
            <p:cNvSpPr/>
            <p:nvPr/>
          </p:nvSpPr>
          <p:spPr>
            <a:xfrm>
              <a:off x="4732475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2" y="1821"/>
                  </a:cubicBezTo>
                  <a:cubicBezTo>
                    <a:pt x="2496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2" name="Google Shape;6482;p113"/>
            <p:cNvSpPr/>
            <p:nvPr/>
          </p:nvSpPr>
          <p:spPr>
            <a:xfrm>
              <a:off x="4732475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3" name="Google Shape;6483;p113"/>
            <p:cNvSpPr/>
            <p:nvPr/>
          </p:nvSpPr>
          <p:spPr>
            <a:xfrm>
              <a:off x="4732475" y="11905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4" name="Google Shape;6484;p113"/>
            <p:cNvSpPr/>
            <p:nvPr/>
          </p:nvSpPr>
          <p:spPr>
            <a:xfrm>
              <a:off x="4656475" y="286642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5" name="Google Shape;6485;p113"/>
            <p:cNvSpPr/>
            <p:nvPr/>
          </p:nvSpPr>
          <p:spPr>
            <a:xfrm>
              <a:off x="4656475" y="27902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2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6" name="Google Shape;6486;p113"/>
            <p:cNvSpPr/>
            <p:nvPr/>
          </p:nvSpPr>
          <p:spPr>
            <a:xfrm>
              <a:off x="4656475" y="2714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7" name="Google Shape;6487;p113"/>
            <p:cNvSpPr/>
            <p:nvPr/>
          </p:nvSpPr>
          <p:spPr>
            <a:xfrm>
              <a:off x="4656475" y="248555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8" name="Google Shape;6488;p113"/>
            <p:cNvSpPr/>
            <p:nvPr/>
          </p:nvSpPr>
          <p:spPr>
            <a:xfrm>
              <a:off x="4656475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9" name="Google Shape;6489;p113"/>
            <p:cNvSpPr/>
            <p:nvPr/>
          </p:nvSpPr>
          <p:spPr>
            <a:xfrm>
              <a:off x="4656475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0" name="Google Shape;6490;p113"/>
            <p:cNvSpPr/>
            <p:nvPr/>
          </p:nvSpPr>
          <p:spPr>
            <a:xfrm>
              <a:off x="4656475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1" y="2137"/>
                    <a:pt x="1597" y="2040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1" name="Google Shape;6491;p113"/>
            <p:cNvSpPr/>
            <p:nvPr/>
          </p:nvSpPr>
          <p:spPr>
            <a:xfrm>
              <a:off x="4656475" y="1038125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2" name="Google Shape;6492;p113"/>
            <p:cNvSpPr/>
            <p:nvPr/>
          </p:nvSpPr>
          <p:spPr>
            <a:xfrm>
              <a:off x="4580250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3" name="Google Shape;6493;p113"/>
            <p:cNvSpPr/>
            <p:nvPr/>
          </p:nvSpPr>
          <p:spPr>
            <a:xfrm>
              <a:off x="4580250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4" name="Google Shape;6494;p113"/>
            <p:cNvSpPr/>
            <p:nvPr/>
          </p:nvSpPr>
          <p:spPr>
            <a:xfrm>
              <a:off x="4580250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5" name="Google Shape;6495;p113"/>
            <p:cNvSpPr/>
            <p:nvPr/>
          </p:nvSpPr>
          <p:spPr>
            <a:xfrm>
              <a:off x="4580250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6" name="Google Shape;6496;p113"/>
            <p:cNvSpPr/>
            <p:nvPr/>
          </p:nvSpPr>
          <p:spPr>
            <a:xfrm>
              <a:off x="4580250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7" name="Google Shape;6497;p113"/>
            <p:cNvSpPr/>
            <p:nvPr/>
          </p:nvSpPr>
          <p:spPr>
            <a:xfrm>
              <a:off x="458025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8" name="Google Shape;6498;p113"/>
            <p:cNvSpPr/>
            <p:nvPr/>
          </p:nvSpPr>
          <p:spPr>
            <a:xfrm>
              <a:off x="458025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9" name="Google Shape;6499;p113"/>
            <p:cNvSpPr/>
            <p:nvPr/>
          </p:nvSpPr>
          <p:spPr>
            <a:xfrm>
              <a:off x="4580250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0" name="Google Shape;6500;p113"/>
            <p:cNvSpPr/>
            <p:nvPr/>
          </p:nvSpPr>
          <p:spPr>
            <a:xfrm>
              <a:off x="4504050" y="29424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1" name="Google Shape;6501;p113"/>
            <p:cNvSpPr/>
            <p:nvPr/>
          </p:nvSpPr>
          <p:spPr>
            <a:xfrm>
              <a:off x="4504050" y="26377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2" name="Google Shape;6502;p113"/>
            <p:cNvSpPr/>
            <p:nvPr/>
          </p:nvSpPr>
          <p:spPr>
            <a:xfrm>
              <a:off x="4504050" y="2561575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3" name="Google Shape;6503;p113"/>
            <p:cNvSpPr/>
            <p:nvPr/>
          </p:nvSpPr>
          <p:spPr>
            <a:xfrm>
              <a:off x="4504050" y="248555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4" name="Google Shape;6504;p113"/>
            <p:cNvSpPr/>
            <p:nvPr/>
          </p:nvSpPr>
          <p:spPr>
            <a:xfrm>
              <a:off x="4504050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5" name="Google Shape;6505;p113"/>
            <p:cNvSpPr/>
            <p:nvPr/>
          </p:nvSpPr>
          <p:spPr>
            <a:xfrm>
              <a:off x="4504050" y="11143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6" name="Google Shape;6506;p113"/>
            <p:cNvSpPr/>
            <p:nvPr/>
          </p:nvSpPr>
          <p:spPr>
            <a:xfrm>
              <a:off x="4427825" y="29424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9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7" name="Google Shape;6507;p113"/>
            <p:cNvSpPr/>
            <p:nvPr/>
          </p:nvSpPr>
          <p:spPr>
            <a:xfrm>
              <a:off x="4427825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6" y="2131"/>
                    <a:pt x="1073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8" name="Google Shape;6508;p113"/>
            <p:cNvSpPr/>
            <p:nvPr/>
          </p:nvSpPr>
          <p:spPr>
            <a:xfrm>
              <a:off x="4427825" y="27902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9" name="Google Shape;6509;p113"/>
            <p:cNvSpPr/>
            <p:nvPr/>
          </p:nvSpPr>
          <p:spPr>
            <a:xfrm>
              <a:off x="4427825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2" y="1821"/>
                  </a:cubicBezTo>
                  <a:cubicBezTo>
                    <a:pt x="2496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0" name="Google Shape;6510;p113"/>
            <p:cNvSpPr/>
            <p:nvPr/>
          </p:nvSpPr>
          <p:spPr>
            <a:xfrm>
              <a:off x="4427825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6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1" name="Google Shape;6511;p113"/>
            <p:cNvSpPr/>
            <p:nvPr/>
          </p:nvSpPr>
          <p:spPr>
            <a:xfrm>
              <a:off x="4427825" y="24093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2" name="Google Shape;6512;p113"/>
            <p:cNvSpPr/>
            <p:nvPr/>
          </p:nvSpPr>
          <p:spPr>
            <a:xfrm>
              <a:off x="4351600" y="27902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3" name="Google Shape;6513;p113"/>
            <p:cNvSpPr/>
            <p:nvPr/>
          </p:nvSpPr>
          <p:spPr>
            <a:xfrm>
              <a:off x="4351600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4" name="Google Shape;6514;p113"/>
            <p:cNvSpPr/>
            <p:nvPr/>
          </p:nvSpPr>
          <p:spPr>
            <a:xfrm>
              <a:off x="4351600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5" name="Google Shape;6515;p113"/>
            <p:cNvSpPr/>
            <p:nvPr/>
          </p:nvSpPr>
          <p:spPr>
            <a:xfrm>
              <a:off x="4351600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6" name="Google Shape;6516;p113"/>
            <p:cNvSpPr/>
            <p:nvPr/>
          </p:nvSpPr>
          <p:spPr>
            <a:xfrm>
              <a:off x="4275600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7" name="Google Shape;6517;p113"/>
            <p:cNvSpPr/>
            <p:nvPr/>
          </p:nvSpPr>
          <p:spPr>
            <a:xfrm>
              <a:off x="4275600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8" name="Google Shape;6518;p113"/>
            <p:cNvSpPr/>
            <p:nvPr/>
          </p:nvSpPr>
          <p:spPr>
            <a:xfrm>
              <a:off x="4275600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9" name="Google Shape;6519;p113"/>
            <p:cNvSpPr/>
            <p:nvPr/>
          </p:nvSpPr>
          <p:spPr>
            <a:xfrm>
              <a:off x="427560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0" name="Google Shape;6520;p113"/>
            <p:cNvSpPr/>
            <p:nvPr/>
          </p:nvSpPr>
          <p:spPr>
            <a:xfrm>
              <a:off x="427560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1" name="Google Shape;6521;p113"/>
            <p:cNvSpPr/>
            <p:nvPr/>
          </p:nvSpPr>
          <p:spPr>
            <a:xfrm>
              <a:off x="427560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2" name="Google Shape;6522;p113"/>
            <p:cNvSpPr/>
            <p:nvPr/>
          </p:nvSpPr>
          <p:spPr>
            <a:xfrm>
              <a:off x="4199400" y="248555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3" name="Google Shape;6523;p113"/>
            <p:cNvSpPr/>
            <p:nvPr/>
          </p:nvSpPr>
          <p:spPr>
            <a:xfrm>
              <a:off x="4199400" y="23331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4" name="Google Shape;6524;p113"/>
            <p:cNvSpPr/>
            <p:nvPr/>
          </p:nvSpPr>
          <p:spPr>
            <a:xfrm>
              <a:off x="419940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493" y="1149"/>
                    <a:pt x="2019" y="0"/>
                    <a:pt x="10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5" name="Google Shape;6525;p113"/>
            <p:cNvSpPr/>
            <p:nvPr/>
          </p:nvSpPr>
          <p:spPr>
            <a:xfrm>
              <a:off x="4123175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6" name="Google Shape;6526;p113"/>
            <p:cNvSpPr/>
            <p:nvPr/>
          </p:nvSpPr>
          <p:spPr>
            <a:xfrm>
              <a:off x="4123175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2" y="2039"/>
                    <a:pt x="1830" y="1821"/>
                  </a:cubicBezTo>
                  <a:cubicBezTo>
                    <a:pt x="2494" y="1149"/>
                    <a:pt x="2028" y="0"/>
                    <a:pt x="10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531" name="Google Shape;6531;p113"/>
          <p:cNvSpPr txBox="1"/>
          <p:nvPr/>
        </p:nvSpPr>
        <p:spPr>
          <a:xfrm>
            <a:off x="997481" y="2386827"/>
            <a:ext cx="1978200" cy="4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dirty="0">
                <a:solidFill>
                  <a:schemeClr val="dk2"/>
                </a:solidFill>
                <a:latin typeface="Aldrich"/>
                <a:ea typeface="Aldrich"/>
                <a:cs typeface="Aldrich"/>
                <a:sym typeface="Aldrich"/>
              </a:rPr>
              <a:t>Singapore</a:t>
            </a:r>
            <a:endParaRPr sz="2100" dirty="0">
              <a:solidFill>
                <a:schemeClr val="dk2"/>
              </a:solidFill>
              <a:latin typeface="Aldrich"/>
              <a:ea typeface="Aldrich"/>
              <a:cs typeface="Aldrich"/>
              <a:sym typeface="Aldrich"/>
            </a:endParaRPr>
          </a:p>
        </p:txBody>
      </p:sp>
      <p:sp>
        <p:nvSpPr>
          <p:cNvPr id="6532" name="Google Shape;6532;p113"/>
          <p:cNvSpPr txBox="1"/>
          <p:nvPr/>
        </p:nvSpPr>
        <p:spPr>
          <a:xfrm>
            <a:off x="997480" y="2848821"/>
            <a:ext cx="2593751" cy="5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rPr>
              <a:t>Shantanu Bank of Singapore</a:t>
            </a:r>
            <a:endParaRPr dirty="0">
              <a:solidFill>
                <a:schemeClr val="lt1"/>
              </a:solidFill>
              <a:latin typeface="Bai Jamjuree"/>
              <a:ea typeface="Bai Jamjuree"/>
              <a:cs typeface="Bai Jamjuree"/>
              <a:sym typeface="Bai Jamjuree"/>
            </a:endParaRPr>
          </a:p>
        </p:txBody>
      </p:sp>
      <p:cxnSp>
        <p:nvCxnSpPr>
          <p:cNvPr id="6534" name="Google Shape;6534;p113"/>
          <p:cNvCxnSpPr>
            <a:cxnSpLocks/>
          </p:cNvCxnSpPr>
          <p:nvPr/>
        </p:nvCxnSpPr>
        <p:spPr>
          <a:xfrm>
            <a:off x="2551256" y="2617825"/>
            <a:ext cx="4771318" cy="65975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  <p:grpSp>
        <p:nvGrpSpPr>
          <p:cNvPr id="6536" name="Google Shape;6536;p113"/>
          <p:cNvGrpSpPr/>
          <p:nvPr/>
        </p:nvGrpSpPr>
        <p:grpSpPr>
          <a:xfrm flipH="1">
            <a:off x="9148986" y="905775"/>
            <a:ext cx="357454" cy="956304"/>
            <a:chOff x="357713" y="600975"/>
            <a:chExt cx="357454" cy="956304"/>
          </a:xfrm>
        </p:grpSpPr>
        <p:sp>
          <p:nvSpPr>
            <p:cNvPr id="6537" name="Google Shape;6537;p113"/>
            <p:cNvSpPr/>
            <p:nvPr/>
          </p:nvSpPr>
          <p:spPr>
            <a:xfrm>
              <a:off x="357713" y="600975"/>
              <a:ext cx="357454" cy="357454"/>
            </a:xfrm>
            <a:custGeom>
              <a:avLst/>
              <a:gdLst/>
              <a:ahLst/>
              <a:cxnLst/>
              <a:rect l="l" t="t" r="r" b="b"/>
              <a:pathLst>
                <a:path w="6539" h="6539" fill="none" extrusionOk="0">
                  <a:moveTo>
                    <a:pt x="3954" y="367"/>
                  </a:moveTo>
                  <a:cubicBezTo>
                    <a:pt x="5535" y="752"/>
                    <a:pt x="6538" y="2353"/>
                    <a:pt x="6152" y="3954"/>
                  </a:cubicBezTo>
                  <a:cubicBezTo>
                    <a:pt x="5767" y="5535"/>
                    <a:pt x="4166" y="6538"/>
                    <a:pt x="2584" y="6153"/>
                  </a:cubicBezTo>
                  <a:cubicBezTo>
                    <a:pt x="984" y="5767"/>
                    <a:pt x="0" y="4166"/>
                    <a:pt x="366" y="2585"/>
                  </a:cubicBezTo>
                  <a:cubicBezTo>
                    <a:pt x="752" y="984"/>
                    <a:pt x="2353" y="0"/>
                    <a:pt x="3954" y="36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8" name="Google Shape;6538;p113"/>
            <p:cNvSpPr/>
            <p:nvPr/>
          </p:nvSpPr>
          <p:spPr>
            <a:xfrm>
              <a:off x="374549" y="819196"/>
              <a:ext cx="324765" cy="324765"/>
            </a:xfrm>
            <a:custGeom>
              <a:avLst/>
              <a:gdLst/>
              <a:ahLst/>
              <a:cxnLst/>
              <a:rect l="l" t="t" r="r" b="b"/>
              <a:pathLst>
                <a:path w="5941" h="5941" fill="none" extrusionOk="0">
                  <a:moveTo>
                    <a:pt x="5941" y="2971"/>
                  </a:moveTo>
                  <a:cubicBezTo>
                    <a:pt x="5941" y="4610"/>
                    <a:pt x="4610" y="5941"/>
                    <a:pt x="2971" y="5941"/>
                  </a:cubicBezTo>
                  <a:cubicBezTo>
                    <a:pt x="1331" y="5941"/>
                    <a:pt x="1" y="4610"/>
                    <a:pt x="1" y="2971"/>
                  </a:cubicBezTo>
                  <a:cubicBezTo>
                    <a:pt x="1" y="1331"/>
                    <a:pt x="1331" y="1"/>
                    <a:pt x="2971" y="1"/>
                  </a:cubicBezTo>
                  <a:cubicBezTo>
                    <a:pt x="4610" y="1"/>
                    <a:pt x="5941" y="1331"/>
                    <a:pt x="5941" y="297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9" name="Google Shape;6539;p113"/>
            <p:cNvSpPr/>
            <p:nvPr/>
          </p:nvSpPr>
          <p:spPr>
            <a:xfrm>
              <a:off x="357713" y="997347"/>
              <a:ext cx="357454" cy="357509"/>
            </a:xfrm>
            <a:custGeom>
              <a:avLst/>
              <a:gdLst/>
              <a:ahLst/>
              <a:cxnLst/>
              <a:rect l="l" t="t" r="r" b="b"/>
              <a:pathLst>
                <a:path w="6539" h="6540" fill="none" extrusionOk="0">
                  <a:moveTo>
                    <a:pt x="3954" y="387"/>
                  </a:moveTo>
                  <a:cubicBezTo>
                    <a:pt x="5555" y="753"/>
                    <a:pt x="6538" y="2354"/>
                    <a:pt x="6152" y="3955"/>
                  </a:cubicBezTo>
                  <a:cubicBezTo>
                    <a:pt x="5767" y="5556"/>
                    <a:pt x="4166" y="6539"/>
                    <a:pt x="2584" y="6153"/>
                  </a:cubicBezTo>
                  <a:cubicBezTo>
                    <a:pt x="984" y="5787"/>
                    <a:pt x="0" y="4186"/>
                    <a:pt x="366" y="2585"/>
                  </a:cubicBezTo>
                  <a:cubicBezTo>
                    <a:pt x="752" y="985"/>
                    <a:pt x="2353" y="1"/>
                    <a:pt x="3954" y="38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0" name="Google Shape;6540;p113"/>
            <p:cNvSpPr/>
            <p:nvPr/>
          </p:nvSpPr>
          <p:spPr>
            <a:xfrm>
              <a:off x="358751" y="1200863"/>
              <a:ext cx="356416" cy="356416"/>
            </a:xfrm>
            <a:custGeom>
              <a:avLst/>
              <a:gdLst/>
              <a:ahLst/>
              <a:cxnLst/>
              <a:rect l="l" t="t" r="r" b="b"/>
              <a:pathLst>
                <a:path w="6520" h="6520" fill="none" extrusionOk="0">
                  <a:moveTo>
                    <a:pt x="5362" y="1158"/>
                  </a:moveTo>
                  <a:cubicBezTo>
                    <a:pt x="6519" y="2315"/>
                    <a:pt x="6519" y="4186"/>
                    <a:pt x="5362" y="5343"/>
                  </a:cubicBezTo>
                  <a:cubicBezTo>
                    <a:pt x="4186" y="6519"/>
                    <a:pt x="2315" y="6519"/>
                    <a:pt x="1157" y="5343"/>
                  </a:cubicBezTo>
                  <a:cubicBezTo>
                    <a:pt x="0" y="4186"/>
                    <a:pt x="0" y="2315"/>
                    <a:pt x="1157" y="1158"/>
                  </a:cubicBezTo>
                  <a:cubicBezTo>
                    <a:pt x="2315" y="0"/>
                    <a:pt x="4186" y="0"/>
                    <a:pt x="5362" y="115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41" name="Google Shape;6541;p113"/>
          <p:cNvGrpSpPr/>
          <p:nvPr/>
        </p:nvGrpSpPr>
        <p:grpSpPr>
          <a:xfrm>
            <a:off x="4340838" y="687546"/>
            <a:ext cx="793256" cy="182899"/>
            <a:chOff x="2685575" y="2835950"/>
            <a:chExt cx="433000" cy="99825"/>
          </a:xfrm>
        </p:grpSpPr>
        <p:sp>
          <p:nvSpPr>
            <p:cNvPr id="6542" name="Google Shape;6542;p113"/>
            <p:cNvSpPr/>
            <p:nvPr/>
          </p:nvSpPr>
          <p:spPr>
            <a:xfrm>
              <a:off x="3032250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3" name="Google Shape;6543;p113"/>
            <p:cNvSpPr/>
            <p:nvPr/>
          </p:nvSpPr>
          <p:spPr>
            <a:xfrm>
              <a:off x="2917000" y="2835950"/>
              <a:ext cx="85850" cy="99825"/>
            </a:xfrm>
            <a:custGeom>
              <a:avLst/>
              <a:gdLst/>
              <a:ahLst/>
              <a:cxnLst/>
              <a:rect l="l" t="t" r="r" b="b"/>
              <a:pathLst>
                <a:path w="3434" h="3993" extrusionOk="0">
                  <a:moveTo>
                    <a:pt x="3434" y="0"/>
                  </a:moveTo>
                  <a:lnTo>
                    <a:pt x="1" y="2006"/>
                  </a:lnTo>
                  <a:lnTo>
                    <a:pt x="3434" y="3993"/>
                  </a:lnTo>
                  <a:lnTo>
                    <a:pt x="34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4" name="Google Shape;6544;p113"/>
            <p:cNvSpPr/>
            <p:nvPr/>
          </p:nvSpPr>
          <p:spPr>
            <a:xfrm>
              <a:off x="2801300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2" y="0"/>
                  </a:moveTo>
                  <a:lnTo>
                    <a:pt x="0" y="2006"/>
                  </a:lnTo>
                  <a:lnTo>
                    <a:pt x="3452" y="3993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5" name="Google Shape;6545;p113"/>
            <p:cNvSpPr/>
            <p:nvPr/>
          </p:nvSpPr>
          <p:spPr>
            <a:xfrm>
              <a:off x="2685575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46" name="Google Shape;6546;p113"/>
          <p:cNvGrpSpPr/>
          <p:nvPr/>
        </p:nvGrpSpPr>
        <p:grpSpPr>
          <a:xfrm flipH="1">
            <a:off x="6435113" y="-1010428"/>
            <a:ext cx="2019176" cy="2019176"/>
            <a:chOff x="1943325" y="-220375"/>
            <a:chExt cx="1298672" cy="1298672"/>
          </a:xfrm>
        </p:grpSpPr>
        <p:sp>
          <p:nvSpPr>
            <p:cNvPr id="6547" name="Google Shape;6547;p113"/>
            <p:cNvSpPr/>
            <p:nvPr/>
          </p:nvSpPr>
          <p:spPr>
            <a:xfrm>
              <a:off x="2582255" y="-220375"/>
              <a:ext cx="49" cy="460871"/>
            </a:xfrm>
            <a:custGeom>
              <a:avLst/>
              <a:gdLst/>
              <a:ahLst/>
              <a:cxnLst/>
              <a:rect l="l" t="t" r="r" b="b"/>
              <a:pathLst>
                <a:path w="1" h="9432" fill="none" extrusionOk="0">
                  <a:moveTo>
                    <a:pt x="0" y="0"/>
                  </a:moveTo>
                  <a:lnTo>
                    <a:pt x="0" y="943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8" name="Google Shape;6548;p113"/>
            <p:cNvSpPr/>
            <p:nvPr/>
          </p:nvSpPr>
          <p:spPr>
            <a:xfrm>
              <a:off x="2414509" y="-195895"/>
              <a:ext cx="118785" cy="444844"/>
            </a:xfrm>
            <a:custGeom>
              <a:avLst/>
              <a:gdLst/>
              <a:ahLst/>
              <a:cxnLst/>
              <a:rect l="l" t="t" r="r" b="b"/>
              <a:pathLst>
                <a:path w="2431" h="9104" fill="none" extrusionOk="0">
                  <a:moveTo>
                    <a:pt x="0" y="1"/>
                  </a:moveTo>
                  <a:lnTo>
                    <a:pt x="2431" y="910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9" name="Google Shape;6549;p113"/>
            <p:cNvSpPr/>
            <p:nvPr/>
          </p:nvSpPr>
          <p:spPr>
            <a:xfrm>
              <a:off x="2259027" y="-128024"/>
              <a:ext cx="229996" cy="398669"/>
            </a:xfrm>
            <a:custGeom>
              <a:avLst/>
              <a:gdLst/>
              <a:ahLst/>
              <a:cxnLst/>
              <a:rect l="l" t="t" r="r" b="b"/>
              <a:pathLst>
                <a:path w="4707" h="8159" fill="none" extrusionOk="0">
                  <a:moveTo>
                    <a:pt x="0" y="0"/>
                  </a:moveTo>
                  <a:lnTo>
                    <a:pt x="4706" y="815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0" name="Google Shape;6550;p113"/>
            <p:cNvSpPr/>
            <p:nvPr/>
          </p:nvSpPr>
          <p:spPr>
            <a:xfrm>
              <a:off x="2126121" y="-22481"/>
              <a:ext cx="325180" cy="325180"/>
            </a:xfrm>
            <a:custGeom>
              <a:avLst/>
              <a:gdLst/>
              <a:ahLst/>
              <a:cxnLst/>
              <a:rect l="l" t="t" r="r" b="b"/>
              <a:pathLst>
                <a:path w="6655" h="6655" fill="none" extrusionOk="0">
                  <a:moveTo>
                    <a:pt x="1" y="0"/>
                  </a:moveTo>
                  <a:lnTo>
                    <a:pt x="6655" y="665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1" name="Google Shape;6551;p113"/>
            <p:cNvSpPr/>
            <p:nvPr/>
          </p:nvSpPr>
          <p:spPr>
            <a:xfrm>
              <a:off x="2025317" y="113211"/>
              <a:ext cx="398669" cy="230924"/>
            </a:xfrm>
            <a:custGeom>
              <a:avLst/>
              <a:gdLst/>
              <a:ahLst/>
              <a:cxnLst/>
              <a:rect l="l" t="t" r="r" b="b"/>
              <a:pathLst>
                <a:path w="8159" h="4726" fill="none" extrusionOk="0">
                  <a:moveTo>
                    <a:pt x="0" y="1"/>
                  </a:moveTo>
                  <a:lnTo>
                    <a:pt x="8158" y="4726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2" name="Google Shape;6552;p113"/>
            <p:cNvSpPr/>
            <p:nvPr/>
          </p:nvSpPr>
          <p:spPr>
            <a:xfrm>
              <a:off x="1963114" y="270598"/>
              <a:ext cx="444844" cy="119713"/>
            </a:xfrm>
            <a:custGeom>
              <a:avLst/>
              <a:gdLst/>
              <a:ahLst/>
              <a:cxnLst/>
              <a:rect l="l" t="t" r="r" b="b"/>
              <a:pathLst>
                <a:path w="9104" h="2450" fill="none" extrusionOk="0">
                  <a:moveTo>
                    <a:pt x="0" y="0"/>
                  </a:moveTo>
                  <a:lnTo>
                    <a:pt x="9103" y="24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3" name="Google Shape;6553;p113"/>
            <p:cNvSpPr/>
            <p:nvPr/>
          </p:nvSpPr>
          <p:spPr>
            <a:xfrm>
              <a:off x="1943325" y="439273"/>
              <a:ext cx="460871" cy="49"/>
            </a:xfrm>
            <a:custGeom>
              <a:avLst/>
              <a:gdLst/>
              <a:ahLst/>
              <a:cxnLst/>
              <a:rect l="l" t="t" r="r" b="b"/>
              <a:pathLst>
                <a:path w="9432" h="1" fill="none" extrusionOk="0">
                  <a:moveTo>
                    <a:pt x="0" y="1"/>
                  </a:moveTo>
                  <a:lnTo>
                    <a:pt x="943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4" name="Google Shape;6554;p113"/>
            <p:cNvSpPr/>
            <p:nvPr/>
          </p:nvSpPr>
          <p:spPr>
            <a:xfrm>
              <a:off x="1967805" y="487354"/>
              <a:ext cx="445821" cy="119713"/>
            </a:xfrm>
            <a:custGeom>
              <a:avLst/>
              <a:gdLst/>
              <a:ahLst/>
              <a:cxnLst/>
              <a:rect l="l" t="t" r="r" b="b"/>
              <a:pathLst>
                <a:path w="9124" h="2450" fill="none" extrusionOk="0">
                  <a:moveTo>
                    <a:pt x="1" y="2450"/>
                  </a:moveTo>
                  <a:lnTo>
                    <a:pt x="9123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5" name="Google Shape;6555;p113"/>
            <p:cNvSpPr/>
            <p:nvPr/>
          </p:nvSpPr>
          <p:spPr>
            <a:xfrm>
              <a:off x="2035676" y="532600"/>
              <a:ext cx="398669" cy="229996"/>
            </a:xfrm>
            <a:custGeom>
              <a:avLst/>
              <a:gdLst/>
              <a:ahLst/>
              <a:cxnLst/>
              <a:rect l="l" t="t" r="r" b="b"/>
              <a:pathLst>
                <a:path w="8159" h="4707" fill="none" extrusionOk="0">
                  <a:moveTo>
                    <a:pt x="0" y="4706"/>
                  </a:moveTo>
                  <a:lnTo>
                    <a:pt x="8158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6" name="Google Shape;6556;p113"/>
            <p:cNvSpPr/>
            <p:nvPr/>
          </p:nvSpPr>
          <p:spPr>
            <a:xfrm>
              <a:off x="2141219" y="569345"/>
              <a:ext cx="326108" cy="326108"/>
            </a:xfrm>
            <a:custGeom>
              <a:avLst/>
              <a:gdLst/>
              <a:ahLst/>
              <a:cxnLst/>
              <a:rect l="l" t="t" r="r" b="b"/>
              <a:pathLst>
                <a:path w="6674" h="6674" fill="none" extrusionOk="0">
                  <a:moveTo>
                    <a:pt x="0" y="6674"/>
                  </a:moveTo>
                  <a:lnTo>
                    <a:pt x="6673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7" name="Google Shape;6557;p113"/>
            <p:cNvSpPr/>
            <p:nvPr/>
          </p:nvSpPr>
          <p:spPr>
            <a:xfrm>
              <a:off x="2277840" y="597588"/>
              <a:ext cx="229996" cy="398718"/>
            </a:xfrm>
            <a:custGeom>
              <a:avLst/>
              <a:gdLst/>
              <a:ahLst/>
              <a:cxnLst/>
              <a:rect l="l" t="t" r="r" b="b"/>
              <a:pathLst>
                <a:path w="4707" h="8160" fill="none" extrusionOk="0">
                  <a:moveTo>
                    <a:pt x="1" y="8159"/>
                  </a:moveTo>
                  <a:lnTo>
                    <a:pt x="4707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8" name="Google Shape;6558;p113"/>
            <p:cNvSpPr/>
            <p:nvPr/>
          </p:nvSpPr>
          <p:spPr>
            <a:xfrm>
              <a:off x="2435227" y="613615"/>
              <a:ext cx="118785" cy="444893"/>
            </a:xfrm>
            <a:custGeom>
              <a:avLst/>
              <a:gdLst/>
              <a:ahLst/>
              <a:cxnLst/>
              <a:rect l="l" t="t" r="r" b="b"/>
              <a:pathLst>
                <a:path w="2431" h="9105" fill="none" extrusionOk="0">
                  <a:moveTo>
                    <a:pt x="1" y="9104"/>
                  </a:moveTo>
                  <a:lnTo>
                    <a:pt x="243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9" name="Google Shape;6559;p113"/>
            <p:cNvSpPr/>
            <p:nvPr/>
          </p:nvSpPr>
          <p:spPr>
            <a:xfrm>
              <a:off x="2602973" y="617377"/>
              <a:ext cx="49" cy="460920"/>
            </a:xfrm>
            <a:custGeom>
              <a:avLst/>
              <a:gdLst/>
              <a:ahLst/>
              <a:cxnLst/>
              <a:rect l="l" t="t" r="r" b="b"/>
              <a:pathLst>
                <a:path w="1" h="9433" fill="none" extrusionOk="0">
                  <a:moveTo>
                    <a:pt x="1" y="9432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0" name="Google Shape;6560;p113"/>
            <p:cNvSpPr/>
            <p:nvPr/>
          </p:nvSpPr>
          <p:spPr>
            <a:xfrm>
              <a:off x="2651982" y="607996"/>
              <a:ext cx="118785" cy="444844"/>
            </a:xfrm>
            <a:custGeom>
              <a:avLst/>
              <a:gdLst/>
              <a:ahLst/>
              <a:cxnLst/>
              <a:rect l="l" t="t" r="r" b="b"/>
              <a:pathLst>
                <a:path w="2431" h="9104" fill="none" extrusionOk="0">
                  <a:moveTo>
                    <a:pt x="2431" y="9103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1" name="Google Shape;6561;p113"/>
            <p:cNvSpPr/>
            <p:nvPr/>
          </p:nvSpPr>
          <p:spPr>
            <a:xfrm>
              <a:off x="2696300" y="586301"/>
              <a:ext cx="229996" cy="398669"/>
            </a:xfrm>
            <a:custGeom>
              <a:avLst/>
              <a:gdLst/>
              <a:ahLst/>
              <a:cxnLst/>
              <a:rect l="l" t="t" r="r" b="b"/>
              <a:pathLst>
                <a:path w="4707" h="8159" fill="none" extrusionOk="0">
                  <a:moveTo>
                    <a:pt x="4706" y="8159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2" name="Google Shape;6562;p113"/>
            <p:cNvSpPr/>
            <p:nvPr/>
          </p:nvSpPr>
          <p:spPr>
            <a:xfrm>
              <a:off x="2733974" y="554247"/>
              <a:ext cx="325180" cy="326108"/>
            </a:xfrm>
            <a:custGeom>
              <a:avLst/>
              <a:gdLst/>
              <a:ahLst/>
              <a:cxnLst/>
              <a:rect l="l" t="t" r="r" b="b"/>
              <a:pathLst>
                <a:path w="6655" h="6674" fill="none" extrusionOk="0">
                  <a:moveTo>
                    <a:pt x="6655" y="6674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3" name="Google Shape;6563;p113"/>
            <p:cNvSpPr/>
            <p:nvPr/>
          </p:nvSpPr>
          <p:spPr>
            <a:xfrm>
              <a:off x="2761288" y="513739"/>
              <a:ext cx="398718" cy="229996"/>
            </a:xfrm>
            <a:custGeom>
              <a:avLst/>
              <a:gdLst/>
              <a:ahLst/>
              <a:cxnLst/>
              <a:rect l="l" t="t" r="r" b="b"/>
              <a:pathLst>
                <a:path w="8160" h="4707" fill="none" extrusionOk="0">
                  <a:moveTo>
                    <a:pt x="8159" y="4706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4" name="Google Shape;6564;p113"/>
            <p:cNvSpPr/>
            <p:nvPr/>
          </p:nvSpPr>
          <p:spPr>
            <a:xfrm>
              <a:off x="2777315" y="466636"/>
              <a:ext cx="444893" cy="119713"/>
            </a:xfrm>
            <a:custGeom>
              <a:avLst/>
              <a:gdLst/>
              <a:ahLst/>
              <a:cxnLst/>
              <a:rect l="l" t="t" r="r" b="b"/>
              <a:pathLst>
                <a:path w="9105" h="2450" fill="none" extrusionOk="0">
                  <a:moveTo>
                    <a:pt x="9104" y="2449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5" name="Google Shape;6565;p113"/>
            <p:cNvSpPr/>
            <p:nvPr/>
          </p:nvSpPr>
          <p:spPr>
            <a:xfrm>
              <a:off x="2781077" y="417626"/>
              <a:ext cx="460920" cy="49"/>
            </a:xfrm>
            <a:custGeom>
              <a:avLst/>
              <a:gdLst/>
              <a:ahLst/>
              <a:cxnLst/>
              <a:rect l="l" t="t" r="r" b="b"/>
              <a:pathLst>
                <a:path w="9433" h="1" fill="none" extrusionOk="0">
                  <a:moveTo>
                    <a:pt x="9432" y="0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6" name="Google Shape;6566;p113"/>
            <p:cNvSpPr/>
            <p:nvPr/>
          </p:nvSpPr>
          <p:spPr>
            <a:xfrm>
              <a:off x="2771696" y="249880"/>
              <a:ext cx="444844" cy="119713"/>
            </a:xfrm>
            <a:custGeom>
              <a:avLst/>
              <a:gdLst/>
              <a:ahLst/>
              <a:cxnLst/>
              <a:rect l="l" t="t" r="r" b="b"/>
              <a:pathLst>
                <a:path w="9104" h="2450" fill="none" extrusionOk="0">
                  <a:moveTo>
                    <a:pt x="9103" y="0"/>
                  </a:moveTo>
                  <a:lnTo>
                    <a:pt x="0" y="24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7" name="Google Shape;6567;p113"/>
            <p:cNvSpPr/>
            <p:nvPr/>
          </p:nvSpPr>
          <p:spPr>
            <a:xfrm>
              <a:off x="2750929" y="94350"/>
              <a:ext cx="398718" cy="230973"/>
            </a:xfrm>
            <a:custGeom>
              <a:avLst/>
              <a:gdLst/>
              <a:ahLst/>
              <a:cxnLst/>
              <a:rect l="l" t="t" r="r" b="b"/>
              <a:pathLst>
                <a:path w="8160" h="4727" fill="none" extrusionOk="0">
                  <a:moveTo>
                    <a:pt x="8159" y="1"/>
                  </a:moveTo>
                  <a:lnTo>
                    <a:pt x="1" y="4726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8" name="Google Shape;6568;p113"/>
            <p:cNvSpPr/>
            <p:nvPr/>
          </p:nvSpPr>
          <p:spPr>
            <a:xfrm>
              <a:off x="2717947" y="-38508"/>
              <a:ext cx="326108" cy="326108"/>
            </a:xfrm>
            <a:custGeom>
              <a:avLst/>
              <a:gdLst/>
              <a:ahLst/>
              <a:cxnLst/>
              <a:rect l="l" t="t" r="r" b="b"/>
              <a:pathLst>
                <a:path w="6674" h="6674" fill="none" extrusionOk="0">
                  <a:moveTo>
                    <a:pt x="6674" y="0"/>
                  </a:moveTo>
                  <a:lnTo>
                    <a:pt x="1" y="667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9" name="Google Shape;6569;p113"/>
            <p:cNvSpPr/>
            <p:nvPr/>
          </p:nvSpPr>
          <p:spPr>
            <a:xfrm>
              <a:off x="2677439" y="-139361"/>
              <a:ext cx="229996" cy="399646"/>
            </a:xfrm>
            <a:custGeom>
              <a:avLst/>
              <a:gdLst/>
              <a:ahLst/>
              <a:cxnLst/>
              <a:rect l="l" t="t" r="r" b="b"/>
              <a:pathLst>
                <a:path w="4707" h="8179" fill="none" extrusionOk="0">
                  <a:moveTo>
                    <a:pt x="4706" y="1"/>
                  </a:moveTo>
                  <a:lnTo>
                    <a:pt x="0" y="817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0" name="Google Shape;6570;p113"/>
            <p:cNvSpPr/>
            <p:nvPr/>
          </p:nvSpPr>
          <p:spPr>
            <a:xfrm>
              <a:off x="2631264" y="-201563"/>
              <a:ext cx="118785" cy="444893"/>
            </a:xfrm>
            <a:custGeom>
              <a:avLst/>
              <a:gdLst/>
              <a:ahLst/>
              <a:cxnLst/>
              <a:rect l="l" t="t" r="r" b="b"/>
              <a:pathLst>
                <a:path w="2431" h="9105" fill="none" extrusionOk="0">
                  <a:moveTo>
                    <a:pt x="2430" y="1"/>
                  </a:moveTo>
                  <a:lnTo>
                    <a:pt x="0" y="910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1" name="Google Shape;6571;p113"/>
            <p:cNvSpPr/>
            <p:nvPr/>
          </p:nvSpPr>
          <p:spPr>
            <a:xfrm>
              <a:off x="2607712" y="-215684"/>
              <a:ext cx="62251" cy="456180"/>
            </a:xfrm>
            <a:custGeom>
              <a:avLst/>
              <a:gdLst/>
              <a:ahLst/>
              <a:cxnLst/>
              <a:rect l="l" t="t" r="r" b="b"/>
              <a:pathLst>
                <a:path w="1274" h="9336" fill="none" extrusionOk="0">
                  <a:moveTo>
                    <a:pt x="1273" y="0"/>
                  </a:moveTo>
                  <a:lnTo>
                    <a:pt x="0" y="9335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2" name="Google Shape;6572;p113"/>
            <p:cNvSpPr/>
            <p:nvPr/>
          </p:nvSpPr>
          <p:spPr>
            <a:xfrm>
              <a:off x="2500263" y="-213779"/>
              <a:ext cx="57511" cy="457109"/>
            </a:xfrm>
            <a:custGeom>
              <a:avLst/>
              <a:gdLst/>
              <a:ahLst/>
              <a:cxnLst/>
              <a:rect l="l" t="t" r="r" b="b"/>
              <a:pathLst>
                <a:path w="1177" h="9355" fill="none" extrusionOk="0">
                  <a:moveTo>
                    <a:pt x="1" y="0"/>
                  </a:moveTo>
                  <a:lnTo>
                    <a:pt x="1177" y="935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3" name="Google Shape;6573;p113"/>
            <p:cNvSpPr/>
            <p:nvPr/>
          </p:nvSpPr>
          <p:spPr>
            <a:xfrm>
              <a:off x="2337208" y="-168580"/>
              <a:ext cx="174390" cy="426961"/>
            </a:xfrm>
            <a:custGeom>
              <a:avLst/>
              <a:gdLst/>
              <a:ahLst/>
              <a:cxnLst/>
              <a:rect l="l" t="t" r="r" b="b"/>
              <a:pathLst>
                <a:path w="3569" h="8738" fill="none" extrusionOk="0">
                  <a:moveTo>
                    <a:pt x="1" y="1"/>
                  </a:moveTo>
                  <a:lnTo>
                    <a:pt x="3569" y="873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4" name="Google Shape;6574;p113"/>
            <p:cNvSpPr/>
            <p:nvPr/>
          </p:nvSpPr>
          <p:spPr>
            <a:xfrm>
              <a:off x="2191157" y="-81849"/>
              <a:ext cx="279005" cy="366615"/>
            </a:xfrm>
            <a:custGeom>
              <a:avLst/>
              <a:gdLst/>
              <a:ahLst/>
              <a:cxnLst/>
              <a:rect l="l" t="t" r="r" b="b"/>
              <a:pathLst>
                <a:path w="5710" h="7503" fill="none" extrusionOk="0">
                  <a:moveTo>
                    <a:pt x="0" y="0"/>
                  </a:moveTo>
                  <a:lnTo>
                    <a:pt x="5709" y="7503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5" name="Google Shape;6575;p113"/>
            <p:cNvSpPr/>
            <p:nvPr/>
          </p:nvSpPr>
          <p:spPr>
            <a:xfrm>
              <a:off x="2072420" y="39722"/>
              <a:ext cx="364759" cy="281790"/>
            </a:xfrm>
            <a:custGeom>
              <a:avLst/>
              <a:gdLst/>
              <a:ahLst/>
              <a:cxnLst/>
              <a:rect l="l" t="t" r="r" b="b"/>
              <a:pathLst>
                <a:path w="7465" h="5767" fill="none" extrusionOk="0">
                  <a:moveTo>
                    <a:pt x="0" y="0"/>
                  </a:moveTo>
                  <a:lnTo>
                    <a:pt x="7464" y="5767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6" name="Google Shape;6576;p113"/>
            <p:cNvSpPr/>
            <p:nvPr/>
          </p:nvSpPr>
          <p:spPr>
            <a:xfrm>
              <a:off x="1989500" y="187678"/>
              <a:ext cx="425055" cy="178153"/>
            </a:xfrm>
            <a:custGeom>
              <a:avLst/>
              <a:gdLst/>
              <a:ahLst/>
              <a:cxnLst/>
              <a:rect l="l" t="t" r="r" b="b"/>
              <a:pathLst>
                <a:path w="8699" h="3646" fill="none" extrusionOk="0">
                  <a:moveTo>
                    <a:pt x="0" y="0"/>
                  </a:moveTo>
                  <a:lnTo>
                    <a:pt x="8698" y="3645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7" name="Google Shape;6577;p113"/>
            <p:cNvSpPr/>
            <p:nvPr/>
          </p:nvSpPr>
          <p:spPr>
            <a:xfrm>
              <a:off x="1948016" y="351662"/>
              <a:ext cx="456180" cy="62251"/>
            </a:xfrm>
            <a:custGeom>
              <a:avLst/>
              <a:gdLst/>
              <a:ahLst/>
              <a:cxnLst/>
              <a:rect l="l" t="t" r="r" b="b"/>
              <a:pathLst>
                <a:path w="9336" h="1274" fill="none" extrusionOk="0">
                  <a:moveTo>
                    <a:pt x="1" y="0"/>
                  </a:moveTo>
                  <a:lnTo>
                    <a:pt x="9335" y="1273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8" name="Google Shape;6578;p113"/>
            <p:cNvSpPr/>
            <p:nvPr/>
          </p:nvSpPr>
          <p:spPr>
            <a:xfrm>
              <a:off x="1949921" y="462824"/>
              <a:ext cx="457109" cy="58488"/>
            </a:xfrm>
            <a:custGeom>
              <a:avLst/>
              <a:gdLst/>
              <a:ahLst/>
              <a:cxnLst/>
              <a:rect l="l" t="t" r="r" b="b"/>
              <a:pathLst>
                <a:path w="9355" h="1197" fill="none" extrusionOk="0">
                  <a:moveTo>
                    <a:pt x="0" y="1197"/>
                  </a:moveTo>
                  <a:lnTo>
                    <a:pt x="9354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9" name="Google Shape;6579;p113"/>
            <p:cNvSpPr/>
            <p:nvPr/>
          </p:nvSpPr>
          <p:spPr>
            <a:xfrm>
              <a:off x="1996097" y="509977"/>
              <a:ext cx="425983" cy="174390"/>
            </a:xfrm>
            <a:custGeom>
              <a:avLst/>
              <a:gdLst/>
              <a:ahLst/>
              <a:cxnLst/>
              <a:rect l="l" t="t" r="r" b="b"/>
              <a:pathLst>
                <a:path w="8718" h="3569" fill="none" extrusionOk="0">
                  <a:moveTo>
                    <a:pt x="0" y="3568"/>
                  </a:moveTo>
                  <a:lnTo>
                    <a:pt x="8718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0" name="Google Shape;6580;p113"/>
            <p:cNvSpPr/>
            <p:nvPr/>
          </p:nvSpPr>
          <p:spPr>
            <a:xfrm>
              <a:off x="2081851" y="551413"/>
              <a:ext cx="367593" cy="279005"/>
            </a:xfrm>
            <a:custGeom>
              <a:avLst/>
              <a:gdLst/>
              <a:ahLst/>
              <a:cxnLst/>
              <a:rect l="l" t="t" r="r" b="b"/>
              <a:pathLst>
                <a:path w="7523" h="5710" fill="none" extrusionOk="0">
                  <a:moveTo>
                    <a:pt x="0" y="5710"/>
                  </a:moveTo>
                  <a:lnTo>
                    <a:pt x="7522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1" name="Google Shape;6581;p113"/>
            <p:cNvSpPr/>
            <p:nvPr/>
          </p:nvSpPr>
          <p:spPr>
            <a:xfrm>
              <a:off x="2203422" y="584395"/>
              <a:ext cx="281790" cy="363830"/>
            </a:xfrm>
            <a:custGeom>
              <a:avLst/>
              <a:gdLst/>
              <a:ahLst/>
              <a:cxnLst/>
              <a:rect l="l" t="t" r="r" b="b"/>
              <a:pathLst>
                <a:path w="5767" h="7446" fill="none" extrusionOk="0">
                  <a:moveTo>
                    <a:pt x="0" y="7446"/>
                  </a:moveTo>
                  <a:lnTo>
                    <a:pt x="5767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2" name="Google Shape;6582;p113"/>
            <p:cNvSpPr/>
            <p:nvPr/>
          </p:nvSpPr>
          <p:spPr>
            <a:xfrm>
              <a:off x="2351378" y="607018"/>
              <a:ext cx="178153" cy="424126"/>
            </a:xfrm>
            <a:custGeom>
              <a:avLst/>
              <a:gdLst/>
              <a:ahLst/>
              <a:cxnLst/>
              <a:rect l="l" t="t" r="r" b="b"/>
              <a:pathLst>
                <a:path w="3646" h="8680" fill="none" extrusionOk="0">
                  <a:moveTo>
                    <a:pt x="0" y="8680"/>
                  </a:moveTo>
                  <a:lnTo>
                    <a:pt x="3645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3" name="Google Shape;6583;p113"/>
            <p:cNvSpPr/>
            <p:nvPr/>
          </p:nvSpPr>
          <p:spPr>
            <a:xfrm>
              <a:off x="2515362" y="616449"/>
              <a:ext cx="62251" cy="457109"/>
            </a:xfrm>
            <a:custGeom>
              <a:avLst/>
              <a:gdLst/>
              <a:ahLst/>
              <a:cxnLst/>
              <a:rect l="l" t="t" r="r" b="b"/>
              <a:pathLst>
                <a:path w="1274" h="9355" fill="none" extrusionOk="0">
                  <a:moveTo>
                    <a:pt x="0" y="9355"/>
                  </a:moveTo>
                  <a:lnTo>
                    <a:pt x="1273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4" name="Google Shape;6584;p113"/>
            <p:cNvSpPr/>
            <p:nvPr/>
          </p:nvSpPr>
          <p:spPr>
            <a:xfrm>
              <a:off x="2626524" y="614592"/>
              <a:ext cx="58488" cy="457109"/>
            </a:xfrm>
            <a:custGeom>
              <a:avLst/>
              <a:gdLst/>
              <a:ahLst/>
              <a:cxnLst/>
              <a:rect l="l" t="t" r="r" b="b"/>
              <a:pathLst>
                <a:path w="1197" h="9355" fill="none" extrusionOk="0">
                  <a:moveTo>
                    <a:pt x="1197" y="9354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5" name="Google Shape;6585;p113"/>
            <p:cNvSpPr/>
            <p:nvPr/>
          </p:nvSpPr>
          <p:spPr>
            <a:xfrm>
              <a:off x="2673677" y="598565"/>
              <a:ext cx="174390" cy="426961"/>
            </a:xfrm>
            <a:custGeom>
              <a:avLst/>
              <a:gdLst/>
              <a:ahLst/>
              <a:cxnLst/>
              <a:rect l="l" t="t" r="r" b="b"/>
              <a:pathLst>
                <a:path w="3569" h="8738" fill="none" extrusionOk="0">
                  <a:moveTo>
                    <a:pt x="3568" y="8737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6" name="Google Shape;6586;p113"/>
            <p:cNvSpPr/>
            <p:nvPr/>
          </p:nvSpPr>
          <p:spPr>
            <a:xfrm>
              <a:off x="2715113" y="572179"/>
              <a:ext cx="279005" cy="366615"/>
            </a:xfrm>
            <a:custGeom>
              <a:avLst/>
              <a:gdLst/>
              <a:ahLst/>
              <a:cxnLst/>
              <a:rect l="l" t="t" r="r" b="b"/>
              <a:pathLst>
                <a:path w="5710" h="7503" fill="none" extrusionOk="0">
                  <a:moveTo>
                    <a:pt x="5710" y="7503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7" name="Google Shape;6587;p113"/>
            <p:cNvSpPr/>
            <p:nvPr/>
          </p:nvSpPr>
          <p:spPr>
            <a:xfrm>
              <a:off x="2748095" y="535386"/>
              <a:ext cx="364759" cy="281839"/>
            </a:xfrm>
            <a:custGeom>
              <a:avLst/>
              <a:gdLst/>
              <a:ahLst/>
              <a:cxnLst/>
              <a:rect l="l" t="t" r="r" b="b"/>
              <a:pathLst>
                <a:path w="7465" h="5768" fill="none" extrusionOk="0">
                  <a:moveTo>
                    <a:pt x="7465" y="5768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8" name="Google Shape;6588;p113"/>
            <p:cNvSpPr/>
            <p:nvPr/>
          </p:nvSpPr>
          <p:spPr>
            <a:xfrm>
              <a:off x="2770718" y="491116"/>
              <a:ext cx="424126" cy="179081"/>
            </a:xfrm>
            <a:custGeom>
              <a:avLst/>
              <a:gdLst/>
              <a:ahLst/>
              <a:cxnLst/>
              <a:rect l="l" t="t" r="r" b="b"/>
              <a:pathLst>
                <a:path w="8680" h="3665" fill="none" extrusionOk="0">
                  <a:moveTo>
                    <a:pt x="8680" y="3665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9" name="Google Shape;6589;p113"/>
            <p:cNvSpPr/>
            <p:nvPr/>
          </p:nvSpPr>
          <p:spPr>
            <a:xfrm>
              <a:off x="2781077" y="443035"/>
              <a:ext cx="456180" cy="62251"/>
            </a:xfrm>
            <a:custGeom>
              <a:avLst/>
              <a:gdLst/>
              <a:ahLst/>
              <a:cxnLst/>
              <a:rect l="l" t="t" r="r" b="b"/>
              <a:pathLst>
                <a:path w="9336" h="1274" fill="none" extrusionOk="0">
                  <a:moveTo>
                    <a:pt x="9336" y="1274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0" name="Google Shape;6590;p113"/>
            <p:cNvSpPr/>
            <p:nvPr/>
          </p:nvSpPr>
          <p:spPr>
            <a:xfrm>
              <a:off x="2778292" y="335635"/>
              <a:ext cx="457109" cy="58440"/>
            </a:xfrm>
            <a:custGeom>
              <a:avLst/>
              <a:gdLst/>
              <a:ahLst/>
              <a:cxnLst/>
              <a:rect l="l" t="t" r="r" b="b"/>
              <a:pathLst>
                <a:path w="9355" h="1196" fill="none" extrusionOk="0">
                  <a:moveTo>
                    <a:pt x="9354" y="0"/>
                  </a:moveTo>
                  <a:lnTo>
                    <a:pt x="0" y="1196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1" name="Google Shape;6591;p113"/>
            <p:cNvSpPr/>
            <p:nvPr/>
          </p:nvSpPr>
          <p:spPr>
            <a:xfrm>
              <a:off x="2763194" y="172579"/>
              <a:ext cx="426032" cy="174390"/>
            </a:xfrm>
            <a:custGeom>
              <a:avLst/>
              <a:gdLst/>
              <a:ahLst/>
              <a:cxnLst/>
              <a:rect l="l" t="t" r="r" b="b"/>
              <a:pathLst>
                <a:path w="8719" h="3569" fill="none" extrusionOk="0">
                  <a:moveTo>
                    <a:pt x="8718" y="1"/>
                  </a:moveTo>
                  <a:lnTo>
                    <a:pt x="1" y="3569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2" name="Google Shape;6592;p113"/>
            <p:cNvSpPr/>
            <p:nvPr/>
          </p:nvSpPr>
          <p:spPr>
            <a:xfrm>
              <a:off x="2735879" y="27457"/>
              <a:ext cx="366615" cy="278076"/>
            </a:xfrm>
            <a:custGeom>
              <a:avLst/>
              <a:gdLst/>
              <a:ahLst/>
              <a:cxnLst/>
              <a:rect l="l" t="t" r="r" b="b"/>
              <a:pathLst>
                <a:path w="7503" h="5691" fill="none" extrusionOk="0">
                  <a:moveTo>
                    <a:pt x="7503" y="0"/>
                  </a:moveTo>
                  <a:lnTo>
                    <a:pt x="0" y="569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3" name="Google Shape;6593;p113"/>
            <p:cNvSpPr/>
            <p:nvPr/>
          </p:nvSpPr>
          <p:spPr>
            <a:xfrm>
              <a:off x="2699135" y="-91280"/>
              <a:ext cx="282767" cy="364759"/>
            </a:xfrm>
            <a:custGeom>
              <a:avLst/>
              <a:gdLst/>
              <a:ahLst/>
              <a:cxnLst/>
              <a:rect l="l" t="t" r="r" b="b"/>
              <a:pathLst>
                <a:path w="5787" h="7465" fill="none" extrusionOk="0">
                  <a:moveTo>
                    <a:pt x="5786" y="0"/>
                  </a:moveTo>
                  <a:lnTo>
                    <a:pt x="0" y="746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4" name="Google Shape;6594;p113"/>
            <p:cNvSpPr/>
            <p:nvPr/>
          </p:nvSpPr>
          <p:spPr>
            <a:xfrm>
              <a:off x="2655744" y="-174200"/>
              <a:ext cx="178153" cy="425055"/>
            </a:xfrm>
            <a:custGeom>
              <a:avLst/>
              <a:gdLst/>
              <a:ahLst/>
              <a:cxnLst/>
              <a:rect l="l" t="t" r="r" b="b"/>
              <a:pathLst>
                <a:path w="3646" h="8699" fill="none" extrusionOk="0">
                  <a:moveTo>
                    <a:pt x="3646" y="0"/>
                  </a:moveTo>
                  <a:lnTo>
                    <a:pt x="1" y="869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595" name="Google Shape;6595;p113"/>
          <p:cNvSpPr/>
          <p:nvPr/>
        </p:nvSpPr>
        <p:spPr>
          <a:xfrm flipH="1">
            <a:off x="6475773" y="4055210"/>
            <a:ext cx="555517" cy="554294"/>
          </a:xfrm>
          <a:custGeom>
            <a:avLst/>
            <a:gdLst/>
            <a:ahLst/>
            <a:cxnLst/>
            <a:rect l="l" t="t" r="r" b="b"/>
            <a:pathLst>
              <a:path w="11362" h="11337" extrusionOk="0">
                <a:moveTo>
                  <a:pt x="11362" y="5668"/>
                </a:moveTo>
                <a:cubicBezTo>
                  <a:pt x="11362" y="8798"/>
                  <a:pt x="8823" y="11337"/>
                  <a:pt x="5669" y="11337"/>
                </a:cubicBezTo>
                <a:cubicBezTo>
                  <a:pt x="2539" y="11337"/>
                  <a:pt x="1" y="8798"/>
                  <a:pt x="1" y="5668"/>
                </a:cubicBezTo>
                <a:cubicBezTo>
                  <a:pt x="1" y="2539"/>
                  <a:pt x="2539" y="0"/>
                  <a:pt x="5669" y="0"/>
                </a:cubicBezTo>
                <a:cubicBezTo>
                  <a:pt x="8823" y="0"/>
                  <a:pt x="11362" y="2539"/>
                  <a:pt x="11362" y="566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96" name="Google Shape;6596;p113"/>
          <p:cNvSpPr/>
          <p:nvPr/>
        </p:nvSpPr>
        <p:spPr>
          <a:xfrm>
            <a:off x="7770424" y="4641864"/>
            <a:ext cx="356100" cy="3561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97" name="Google Shape;6597;p113"/>
          <p:cNvSpPr/>
          <p:nvPr/>
        </p:nvSpPr>
        <p:spPr>
          <a:xfrm rot="-5400000">
            <a:off x="7837924" y="4715039"/>
            <a:ext cx="221100" cy="182100"/>
          </a:xfrm>
          <a:prstGeom prst="homePlat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98" name="Google Shape;6598;p113">
            <a:hlinkClick r:id="rId3" action="ppaction://hlinksldjump"/>
          </p:cNvPr>
          <p:cNvSpPr/>
          <p:nvPr/>
        </p:nvSpPr>
        <p:spPr>
          <a:xfrm>
            <a:off x="7770424" y="4641864"/>
            <a:ext cx="356100" cy="3561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99" name="Google Shape;6599;p113">
            <a:hlinkClick r:id="" action="ppaction://hlinkshowjump?jump=previousslide"/>
          </p:cNvPr>
          <p:cNvSpPr/>
          <p:nvPr/>
        </p:nvSpPr>
        <p:spPr>
          <a:xfrm>
            <a:off x="7462717" y="4728472"/>
            <a:ext cx="158147" cy="182899"/>
          </a:xfrm>
          <a:custGeom>
            <a:avLst/>
            <a:gdLst/>
            <a:ahLst/>
            <a:cxnLst/>
            <a:rect l="l" t="t" r="r" b="b"/>
            <a:pathLst>
              <a:path w="3453" h="3993" extrusionOk="0">
                <a:moveTo>
                  <a:pt x="3453" y="0"/>
                </a:moveTo>
                <a:lnTo>
                  <a:pt x="0" y="2006"/>
                </a:lnTo>
                <a:lnTo>
                  <a:pt x="3453" y="3993"/>
                </a:lnTo>
                <a:lnTo>
                  <a:pt x="345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00" name="Google Shape;6600;p113">
            <a:hlinkClick r:id="" action="ppaction://hlinkshowjump?jump=nextslide"/>
          </p:cNvPr>
          <p:cNvSpPr/>
          <p:nvPr/>
        </p:nvSpPr>
        <p:spPr>
          <a:xfrm flipH="1">
            <a:off x="8276954" y="4728472"/>
            <a:ext cx="157277" cy="182899"/>
          </a:xfrm>
          <a:custGeom>
            <a:avLst/>
            <a:gdLst/>
            <a:ahLst/>
            <a:cxnLst/>
            <a:rect l="l" t="t" r="r" b="b"/>
            <a:pathLst>
              <a:path w="3434" h="3993" extrusionOk="0">
                <a:moveTo>
                  <a:pt x="3434" y="0"/>
                </a:moveTo>
                <a:lnTo>
                  <a:pt x="1" y="2006"/>
                </a:lnTo>
                <a:lnTo>
                  <a:pt x="3434" y="3993"/>
                </a:lnTo>
                <a:lnTo>
                  <a:pt x="343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894DE34-CAA1-50F1-B45D-B9BF35D1FB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7792" y="223285"/>
            <a:ext cx="2000529" cy="1314633"/>
          </a:xfrm>
          <a:prstGeom prst="rect">
            <a:avLst/>
          </a:prstGeom>
        </p:spPr>
      </p:pic>
      <p:sp>
        <p:nvSpPr>
          <p:cNvPr id="6" name="Google Shape;2764;p64">
            <a:extLst>
              <a:ext uri="{FF2B5EF4-FFF2-40B4-BE49-F238E27FC236}">
                <a16:creationId xmlns:a16="http://schemas.microsoft.com/office/drawing/2014/main" id="{F3C9281F-9FFC-D230-4A3D-35D3424EBB0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94355" y="1577110"/>
            <a:ext cx="6209400" cy="841800"/>
          </a:xfrm>
          <a:prstGeom prst="rect">
            <a:avLst/>
          </a:prstGeom>
        </p:spPr>
        <p:txBody>
          <a:bodyPr spcFirstLastPara="1" wrap="square" lIns="91425" tIns="0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 dirty="0">
                <a:solidFill>
                  <a:srgbClr val="FFFF00"/>
                </a:solidFill>
              </a:rPr>
              <a:t>Sneak Peek</a:t>
            </a:r>
            <a:endParaRPr sz="6000" dirty="0">
              <a:solidFill>
                <a:srgbClr val="FFFF00"/>
              </a:solidFill>
            </a:endParaRPr>
          </a:p>
        </p:txBody>
      </p:sp>
      <p:sp>
        <p:nvSpPr>
          <p:cNvPr id="7" name="Google Shape;2764;p64">
            <a:extLst>
              <a:ext uri="{FF2B5EF4-FFF2-40B4-BE49-F238E27FC236}">
                <a16:creationId xmlns:a16="http://schemas.microsoft.com/office/drawing/2014/main" id="{5F07DE0A-6234-BD7C-C588-E86AA3DEA81E}"/>
              </a:ext>
            </a:extLst>
          </p:cNvPr>
          <p:cNvSpPr txBox="1">
            <a:spLocks/>
          </p:cNvSpPr>
          <p:nvPr/>
        </p:nvSpPr>
        <p:spPr>
          <a:xfrm>
            <a:off x="2666949" y="2526800"/>
            <a:ext cx="62094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Aldrich"/>
              <a:buNone/>
              <a:defRPr sz="2900" b="0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Aldrich"/>
              <a:buNone/>
              <a:defRPr sz="2900" b="0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Aldrich"/>
              <a:buNone/>
              <a:defRPr sz="2900" b="0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Aldrich"/>
              <a:buNone/>
              <a:defRPr sz="2900" b="0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Aldrich"/>
              <a:buNone/>
              <a:defRPr sz="2900" b="0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Aldrich"/>
              <a:buNone/>
              <a:defRPr sz="2900" b="0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Aldrich"/>
              <a:buNone/>
              <a:defRPr sz="2900" b="0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Aldrich"/>
              <a:buNone/>
              <a:defRPr sz="2900" b="0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Aldrich"/>
              <a:buNone/>
              <a:defRPr sz="2900" b="0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pPr algn="ctr"/>
            <a:r>
              <a:rPr lang="en-SG" sz="3200" dirty="0">
                <a:solidFill>
                  <a:schemeClr val="accent1"/>
                </a:solidFill>
              </a:rPr>
              <a:t>Data on the Map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49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/>
                                        <p:tgtEl>
                                          <p:spTgt spid="49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65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65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/>
                                        <p:tgtEl>
                                          <p:spTgt spid="65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7" dur="1000" fill="hold"/>
                                        <p:tgtEl>
                                          <p:spTgt spid="65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65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6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65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65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65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65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65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66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2" name="Google Shape;2612;p60"/>
          <p:cNvSpPr/>
          <p:nvPr/>
        </p:nvSpPr>
        <p:spPr>
          <a:xfrm>
            <a:off x="951017" y="3642122"/>
            <a:ext cx="555517" cy="554294"/>
          </a:xfrm>
          <a:custGeom>
            <a:avLst/>
            <a:gdLst/>
            <a:ahLst/>
            <a:cxnLst/>
            <a:rect l="l" t="t" r="r" b="b"/>
            <a:pathLst>
              <a:path w="11362" h="11337" extrusionOk="0">
                <a:moveTo>
                  <a:pt x="11362" y="5668"/>
                </a:moveTo>
                <a:cubicBezTo>
                  <a:pt x="11362" y="8798"/>
                  <a:pt x="8823" y="11337"/>
                  <a:pt x="5669" y="11337"/>
                </a:cubicBezTo>
                <a:cubicBezTo>
                  <a:pt x="2539" y="11337"/>
                  <a:pt x="1" y="8798"/>
                  <a:pt x="1" y="5668"/>
                </a:cubicBezTo>
                <a:cubicBezTo>
                  <a:pt x="1" y="2539"/>
                  <a:pt x="2539" y="0"/>
                  <a:pt x="5669" y="0"/>
                </a:cubicBezTo>
                <a:cubicBezTo>
                  <a:pt x="8823" y="0"/>
                  <a:pt x="11362" y="2539"/>
                  <a:pt x="11362" y="5668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3" name="Google Shape;2613;p60"/>
          <p:cNvSpPr/>
          <p:nvPr/>
        </p:nvSpPr>
        <p:spPr>
          <a:xfrm>
            <a:off x="4840804" y="3642122"/>
            <a:ext cx="555517" cy="554294"/>
          </a:xfrm>
          <a:custGeom>
            <a:avLst/>
            <a:gdLst/>
            <a:ahLst/>
            <a:cxnLst/>
            <a:rect l="l" t="t" r="r" b="b"/>
            <a:pathLst>
              <a:path w="11362" h="11337" extrusionOk="0">
                <a:moveTo>
                  <a:pt x="11362" y="5668"/>
                </a:moveTo>
                <a:cubicBezTo>
                  <a:pt x="11362" y="8798"/>
                  <a:pt x="8823" y="11337"/>
                  <a:pt x="5669" y="11337"/>
                </a:cubicBezTo>
                <a:cubicBezTo>
                  <a:pt x="2539" y="11337"/>
                  <a:pt x="1" y="8798"/>
                  <a:pt x="1" y="5668"/>
                </a:cubicBezTo>
                <a:cubicBezTo>
                  <a:pt x="1" y="2539"/>
                  <a:pt x="2539" y="0"/>
                  <a:pt x="5669" y="0"/>
                </a:cubicBezTo>
                <a:cubicBezTo>
                  <a:pt x="8823" y="0"/>
                  <a:pt x="11362" y="2539"/>
                  <a:pt x="11362" y="5668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4" name="Google Shape;2614;p60"/>
          <p:cNvSpPr/>
          <p:nvPr/>
        </p:nvSpPr>
        <p:spPr>
          <a:xfrm>
            <a:off x="4840804" y="2617251"/>
            <a:ext cx="555517" cy="554294"/>
          </a:xfrm>
          <a:custGeom>
            <a:avLst/>
            <a:gdLst/>
            <a:ahLst/>
            <a:cxnLst/>
            <a:rect l="l" t="t" r="r" b="b"/>
            <a:pathLst>
              <a:path w="11362" h="11337" extrusionOk="0">
                <a:moveTo>
                  <a:pt x="11362" y="5668"/>
                </a:moveTo>
                <a:cubicBezTo>
                  <a:pt x="11362" y="8798"/>
                  <a:pt x="8823" y="11337"/>
                  <a:pt x="5669" y="11337"/>
                </a:cubicBezTo>
                <a:cubicBezTo>
                  <a:pt x="2539" y="11337"/>
                  <a:pt x="1" y="8798"/>
                  <a:pt x="1" y="5668"/>
                </a:cubicBezTo>
                <a:cubicBezTo>
                  <a:pt x="1" y="2539"/>
                  <a:pt x="2539" y="0"/>
                  <a:pt x="5669" y="0"/>
                </a:cubicBezTo>
                <a:cubicBezTo>
                  <a:pt x="8823" y="0"/>
                  <a:pt x="11362" y="2539"/>
                  <a:pt x="11362" y="5668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5" name="Google Shape;2615;p60"/>
          <p:cNvSpPr/>
          <p:nvPr/>
        </p:nvSpPr>
        <p:spPr>
          <a:xfrm>
            <a:off x="951017" y="2631976"/>
            <a:ext cx="555517" cy="554294"/>
          </a:xfrm>
          <a:custGeom>
            <a:avLst/>
            <a:gdLst/>
            <a:ahLst/>
            <a:cxnLst/>
            <a:rect l="l" t="t" r="r" b="b"/>
            <a:pathLst>
              <a:path w="11362" h="11337" extrusionOk="0">
                <a:moveTo>
                  <a:pt x="11362" y="5668"/>
                </a:moveTo>
                <a:cubicBezTo>
                  <a:pt x="11362" y="8798"/>
                  <a:pt x="8823" y="11337"/>
                  <a:pt x="5669" y="11337"/>
                </a:cubicBezTo>
                <a:cubicBezTo>
                  <a:pt x="2539" y="11337"/>
                  <a:pt x="1" y="8798"/>
                  <a:pt x="1" y="5668"/>
                </a:cubicBezTo>
                <a:cubicBezTo>
                  <a:pt x="1" y="2539"/>
                  <a:pt x="2539" y="0"/>
                  <a:pt x="5669" y="0"/>
                </a:cubicBezTo>
                <a:cubicBezTo>
                  <a:pt x="8823" y="0"/>
                  <a:pt x="11362" y="2539"/>
                  <a:pt x="11362" y="5668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6" name="Google Shape;2616;p60"/>
          <p:cNvSpPr/>
          <p:nvPr/>
        </p:nvSpPr>
        <p:spPr>
          <a:xfrm>
            <a:off x="4840804" y="1613285"/>
            <a:ext cx="555517" cy="554294"/>
          </a:xfrm>
          <a:custGeom>
            <a:avLst/>
            <a:gdLst/>
            <a:ahLst/>
            <a:cxnLst/>
            <a:rect l="l" t="t" r="r" b="b"/>
            <a:pathLst>
              <a:path w="11362" h="11337" extrusionOk="0">
                <a:moveTo>
                  <a:pt x="11362" y="5668"/>
                </a:moveTo>
                <a:cubicBezTo>
                  <a:pt x="11362" y="8798"/>
                  <a:pt x="8823" y="11337"/>
                  <a:pt x="5669" y="11337"/>
                </a:cubicBezTo>
                <a:cubicBezTo>
                  <a:pt x="2539" y="11337"/>
                  <a:pt x="1" y="8798"/>
                  <a:pt x="1" y="5668"/>
                </a:cubicBezTo>
                <a:cubicBezTo>
                  <a:pt x="1" y="2539"/>
                  <a:pt x="2539" y="0"/>
                  <a:pt x="5669" y="0"/>
                </a:cubicBezTo>
                <a:cubicBezTo>
                  <a:pt x="8823" y="0"/>
                  <a:pt x="11362" y="2539"/>
                  <a:pt x="11362" y="5668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7" name="Google Shape;2617;p60"/>
          <p:cNvSpPr/>
          <p:nvPr/>
        </p:nvSpPr>
        <p:spPr>
          <a:xfrm>
            <a:off x="951017" y="1613285"/>
            <a:ext cx="555517" cy="554294"/>
          </a:xfrm>
          <a:custGeom>
            <a:avLst/>
            <a:gdLst/>
            <a:ahLst/>
            <a:cxnLst/>
            <a:rect l="l" t="t" r="r" b="b"/>
            <a:pathLst>
              <a:path w="11362" h="11337" extrusionOk="0">
                <a:moveTo>
                  <a:pt x="11362" y="5668"/>
                </a:moveTo>
                <a:cubicBezTo>
                  <a:pt x="11362" y="8798"/>
                  <a:pt x="8823" y="11337"/>
                  <a:pt x="5669" y="11337"/>
                </a:cubicBezTo>
                <a:cubicBezTo>
                  <a:pt x="2539" y="11337"/>
                  <a:pt x="1" y="8798"/>
                  <a:pt x="1" y="5668"/>
                </a:cubicBezTo>
                <a:cubicBezTo>
                  <a:pt x="1" y="2539"/>
                  <a:pt x="2539" y="0"/>
                  <a:pt x="5669" y="0"/>
                </a:cubicBezTo>
                <a:cubicBezTo>
                  <a:pt x="8823" y="0"/>
                  <a:pt x="11362" y="2539"/>
                  <a:pt x="11362" y="5668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8" name="Google Shape;2618;p60"/>
          <p:cNvSpPr txBox="1">
            <a:spLocks noGrp="1"/>
          </p:cNvSpPr>
          <p:nvPr>
            <p:ph type="title" idx="21"/>
          </p:nvPr>
        </p:nvSpPr>
        <p:spPr>
          <a:xfrm>
            <a:off x="715500" y="538250"/>
            <a:ext cx="7713000" cy="420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2619" name="Google Shape;2619;p60"/>
          <p:cNvSpPr txBox="1">
            <a:spLocks noGrp="1"/>
          </p:cNvSpPr>
          <p:nvPr>
            <p:ph type="title"/>
          </p:nvPr>
        </p:nvSpPr>
        <p:spPr>
          <a:xfrm>
            <a:off x="817925" y="1535078"/>
            <a:ext cx="821700" cy="554400"/>
          </a:xfrm>
          <a:prstGeom prst="rect">
            <a:avLst/>
          </a:prstGeom>
        </p:spPr>
        <p:txBody>
          <a:bodyPr spcFirstLastPara="1" wrap="square" lIns="91425" tIns="18287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01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620" name="Google Shape;2620;p60"/>
          <p:cNvSpPr txBox="1">
            <a:spLocks noGrp="1"/>
          </p:cNvSpPr>
          <p:nvPr>
            <p:ph type="subTitle" idx="1"/>
          </p:nvPr>
        </p:nvSpPr>
        <p:spPr>
          <a:xfrm>
            <a:off x="1663523" y="1757040"/>
            <a:ext cx="2887200" cy="354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Project Statement</a:t>
            </a:r>
            <a:endParaRPr dirty="0"/>
          </a:p>
        </p:txBody>
      </p:sp>
      <p:sp>
        <p:nvSpPr>
          <p:cNvPr id="2622" name="Google Shape;2622;p60"/>
          <p:cNvSpPr txBox="1">
            <a:spLocks noGrp="1"/>
          </p:cNvSpPr>
          <p:nvPr>
            <p:ph type="title" idx="3"/>
          </p:nvPr>
        </p:nvSpPr>
        <p:spPr>
          <a:xfrm>
            <a:off x="817925" y="2547299"/>
            <a:ext cx="821700" cy="554400"/>
          </a:xfrm>
          <a:prstGeom prst="rect">
            <a:avLst/>
          </a:prstGeom>
        </p:spPr>
        <p:txBody>
          <a:bodyPr spcFirstLastPara="1" wrap="square" lIns="91425" tIns="18287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02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623" name="Google Shape;2623;p60"/>
          <p:cNvSpPr txBox="1">
            <a:spLocks noGrp="1"/>
          </p:cNvSpPr>
          <p:nvPr>
            <p:ph type="subTitle" idx="4"/>
          </p:nvPr>
        </p:nvSpPr>
        <p:spPr>
          <a:xfrm>
            <a:off x="1684328" y="2717098"/>
            <a:ext cx="2887200" cy="354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Business Goals</a:t>
            </a:r>
            <a:endParaRPr dirty="0"/>
          </a:p>
        </p:txBody>
      </p:sp>
      <p:sp>
        <p:nvSpPr>
          <p:cNvPr id="2625" name="Google Shape;2625;p60"/>
          <p:cNvSpPr txBox="1">
            <a:spLocks noGrp="1"/>
          </p:cNvSpPr>
          <p:nvPr>
            <p:ph type="title" idx="6"/>
          </p:nvPr>
        </p:nvSpPr>
        <p:spPr>
          <a:xfrm>
            <a:off x="817925" y="3559519"/>
            <a:ext cx="821700" cy="554400"/>
          </a:xfrm>
          <a:prstGeom prst="rect">
            <a:avLst/>
          </a:prstGeom>
        </p:spPr>
        <p:txBody>
          <a:bodyPr spcFirstLastPara="1" wrap="square" lIns="91425" tIns="18287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03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626" name="Google Shape;2626;p60"/>
          <p:cNvSpPr txBox="1">
            <a:spLocks noGrp="1"/>
          </p:cNvSpPr>
          <p:nvPr>
            <p:ph type="subTitle" idx="7"/>
          </p:nvPr>
        </p:nvSpPr>
        <p:spPr>
          <a:xfrm>
            <a:off x="1639625" y="3831605"/>
            <a:ext cx="2887200" cy="354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Data Insights</a:t>
            </a:r>
            <a:endParaRPr dirty="0"/>
          </a:p>
        </p:txBody>
      </p:sp>
      <p:sp>
        <p:nvSpPr>
          <p:cNvPr id="2628" name="Google Shape;2628;p60"/>
          <p:cNvSpPr txBox="1">
            <a:spLocks noGrp="1"/>
          </p:cNvSpPr>
          <p:nvPr>
            <p:ph type="title" idx="9"/>
          </p:nvPr>
        </p:nvSpPr>
        <p:spPr>
          <a:xfrm>
            <a:off x="4707713" y="1535078"/>
            <a:ext cx="821700" cy="554400"/>
          </a:xfrm>
          <a:prstGeom prst="rect">
            <a:avLst/>
          </a:prstGeom>
        </p:spPr>
        <p:txBody>
          <a:bodyPr spcFirstLastPara="1" wrap="square" lIns="91425" tIns="18287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04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629" name="Google Shape;2629;p60"/>
          <p:cNvSpPr txBox="1">
            <a:spLocks noGrp="1"/>
          </p:cNvSpPr>
          <p:nvPr>
            <p:ph type="subTitle" idx="13"/>
          </p:nvPr>
        </p:nvSpPr>
        <p:spPr>
          <a:xfrm>
            <a:off x="5529413" y="1483450"/>
            <a:ext cx="2887200" cy="354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Sneak peek</a:t>
            </a:r>
            <a:endParaRPr dirty="0"/>
          </a:p>
        </p:txBody>
      </p:sp>
      <p:sp>
        <p:nvSpPr>
          <p:cNvPr id="2630" name="Google Shape;2630;p60"/>
          <p:cNvSpPr txBox="1">
            <a:spLocks noGrp="1"/>
          </p:cNvSpPr>
          <p:nvPr>
            <p:ph type="subTitle" idx="14"/>
          </p:nvPr>
        </p:nvSpPr>
        <p:spPr>
          <a:xfrm>
            <a:off x="5677717" y="1838040"/>
            <a:ext cx="1872338" cy="315292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Data on the Map</a:t>
            </a:r>
            <a:endParaRPr dirty="0"/>
          </a:p>
        </p:txBody>
      </p:sp>
      <p:sp>
        <p:nvSpPr>
          <p:cNvPr id="2631" name="Google Shape;2631;p60"/>
          <p:cNvSpPr txBox="1">
            <a:spLocks noGrp="1"/>
          </p:cNvSpPr>
          <p:nvPr>
            <p:ph type="title" idx="15"/>
          </p:nvPr>
        </p:nvSpPr>
        <p:spPr>
          <a:xfrm>
            <a:off x="4707713" y="2547299"/>
            <a:ext cx="821700" cy="554400"/>
          </a:xfrm>
          <a:prstGeom prst="rect">
            <a:avLst/>
          </a:prstGeom>
        </p:spPr>
        <p:txBody>
          <a:bodyPr spcFirstLastPara="1" wrap="square" lIns="91425" tIns="18287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05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632" name="Google Shape;2632;p60"/>
          <p:cNvSpPr txBox="1">
            <a:spLocks noGrp="1"/>
          </p:cNvSpPr>
          <p:nvPr>
            <p:ph type="subTitle" idx="16"/>
          </p:nvPr>
        </p:nvSpPr>
        <p:spPr>
          <a:xfrm>
            <a:off x="5529413" y="2497425"/>
            <a:ext cx="2887200" cy="354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Modeling</a:t>
            </a:r>
            <a:endParaRPr dirty="0"/>
          </a:p>
        </p:txBody>
      </p:sp>
      <p:sp>
        <p:nvSpPr>
          <p:cNvPr id="2633" name="Google Shape;2633;p60"/>
          <p:cNvSpPr txBox="1">
            <a:spLocks noGrp="1"/>
          </p:cNvSpPr>
          <p:nvPr>
            <p:ph type="subTitle" idx="17"/>
          </p:nvPr>
        </p:nvSpPr>
        <p:spPr>
          <a:xfrm>
            <a:off x="5529413" y="2852015"/>
            <a:ext cx="2349300" cy="5472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:Towards Solns</a:t>
            </a:r>
            <a:endParaRPr dirty="0"/>
          </a:p>
        </p:txBody>
      </p:sp>
      <p:sp>
        <p:nvSpPr>
          <p:cNvPr id="2634" name="Google Shape;2634;p60"/>
          <p:cNvSpPr txBox="1">
            <a:spLocks noGrp="1"/>
          </p:cNvSpPr>
          <p:nvPr>
            <p:ph type="title" idx="18"/>
          </p:nvPr>
        </p:nvSpPr>
        <p:spPr>
          <a:xfrm>
            <a:off x="4707713" y="3559519"/>
            <a:ext cx="821700" cy="554400"/>
          </a:xfrm>
          <a:prstGeom prst="rect">
            <a:avLst/>
          </a:prstGeom>
        </p:spPr>
        <p:txBody>
          <a:bodyPr spcFirstLastPara="1" wrap="square" lIns="91425" tIns="18287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06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635" name="Google Shape;2635;p60"/>
          <p:cNvSpPr txBox="1">
            <a:spLocks noGrp="1"/>
          </p:cNvSpPr>
          <p:nvPr>
            <p:ph type="subTitle" idx="19"/>
          </p:nvPr>
        </p:nvSpPr>
        <p:spPr>
          <a:xfrm>
            <a:off x="5541300" y="3796192"/>
            <a:ext cx="2887200" cy="354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Conclusions</a:t>
            </a:r>
            <a:endParaRPr dirty="0"/>
          </a:p>
        </p:txBody>
      </p:sp>
      <p:grpSp>
        <p:nvGrpSpPr>
          <p:cNvPr id="2637" name="Google Shape;2637;p60"/>
          <p:cNvGrpSpPr/>
          <p:nvPr/>
        </p:nvGrpSpPr>
        <p:grpSpPr>
          <a:xfrm>
            <a:off x="7391908" y="722871"/>
            <a:ext cx="793256" cy="182899"/>
            <a:chOff x="2685575" y="2835950"/>
            <a:chExt cx="433000" cy="99825"/>
          </a:xfrm>
        </p:grpSpPr>
        <p:sp>
          <p:nvSpPr>
            <p:cNvPr id="2638" name="Google Shape;2638;p60"/>
            <p:cNvSpPr/>
            <p:nvPr/>
          </p:nvSpPr>
          <p:spPr>
            <a:xfrm>
              <a:off x="3032250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9" name="Google Shape;2639;p60"/>
            <p:cNvSpPr/>
            <p:nvPr/>
          </p:nvSpPr>
          <p:spPr>
            <a:xfrm>
              <a:off x="2917000" y="2835950"/>
              <a:ext cx="85850" cy="99825"/>
            </a:xfrm>
            <a:custGeom>
              <a:avLst/>
              <a:gdLst/>
              <a:ahLst/>
              <a:cxnLst/>
              <a:rect l="l" t="t" r="r" b="b"/>
              <a:pathLst>
                <a:path w="3434" h="3993" extrusionOk="0">
                  <a:moveTo>
                    <a:pt x="3434" y="0"/>
                  </a:moveTo>
                  <a:lnTo>
                    <a:pt x="1" y="2006"/>
                  </a:lnTo>
                  <a:lnTo>
                    <a:pt x="3434" y="3993"/>
                  </a:lnTo>
                  <a:lnTo>
                    <a:pt x="34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0" name="Google Shape;2640;p60"/>
            <p:cNvSpPr/>
            <p:nvPr/>
          </p:nvSpPr>
          <p:spPr>
            <a:xfrm>
              <a:off x="2801300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2" y="0"/>
                  </a:moveTo>
                  <a:lnTo>
                    <a:pt x="0" y="2006"/>
                  </a:lnTo>
                  <a:lnTo>
                    <a:pt x="3452" y="3993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1" name="Google Shape;2641;p60"/>
            <p:cNvSpPr/>
            <p:nvPr/>
          </p:nvSpPr>
          <p:spPr>
            <a:xfrm>
              <a:off x="2685575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42" name="Google Shape;2642;p60"/>
          <p:cNvSpPr/>
          <p:nvPr/>
        </p:nvSpPr>
        <p:spPr>
          <a:xfrm>
            <a:off x="7770424" y="4641864"/>
            <a:ext cx="356100" cy="3561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3" name="Google Shape;2643;p60"/>
          <p:cNvSpPr/>
          <p:nvPr/>
        </p:nvSpPr>
        <p:spPr>
          <a:xfrm rot="-5400000">
            <a:off x="7837924" y="4715039"/>
            <a:ext cx="221100" cy="182100"/>
          </a:xfrm>
          <a:prstGeom prst="homePlat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4" name="Google Shape;2644;p60">
            <a:hlinkClick r:id="rId3" action="ppaction://hlinksldjump"/>
          </p:cNvPr>
          <p:cNvSpPr/>
          <p:nvPr/>
        </p:nvSpPr>
        <p:spPr>
          <a:xfrm>
            <a:off x="7770424" y="4641864"/>
            <a:ext cx="356100" cy="3561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5" name="Google Shape;2645;p60">
            <a:hlinkClick r:id="" action="ppaction://hlinkshowjump?jump=previousslide"/>
          </p:cNvPr>
          <p:cNvSpPr/>
          <p:nvPr/>
        </p:nvSpPr>
        <p:spPr>
          <a:xfrm>
            <a:off x="7462717" y="4728472"/>
            <a:ext cx="158147" cy="182899"/>
          </a:xfrm>
          <a:custGeom>
            <a:avLst/>
            <a:gdLst/>
            <a:ahLst/>
            <a:cxnLst/>
            <a:rect l="l" t="t" r="r" b="b"/>
            <a:pathLst>
              <a:path w="3453" h="3993" extrusionOk="0">
                <a:moveTo>
                  <a:pt x="3453" y="0"/>
                </a:moveTo>
                <a:lnTo>
                  <a:pt x="0" y="2006"/>
                </a:lnTo>
                <a:lnTo>
                  <a:pt x="3453" y="3993"/>
                </a:lnTo>
                <a:lnTo>
                  <a:pt x="345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6" name="Google Shape;2646;p60">
            <a:hlinkClick r:id="" action="ppaction://hlinkshowjump?jump=nextslide"/>
          </p:cNvPr>
          <p:cNvSpPr/>
          <p:nvPr/>
        </p:nvSpPr>
        <p:spPr>
          <a:xfrm flipH="1">
            <a:off x="8276954" y="4728472"/>
            <a:ext cx="157277" cy="182899"/>
          </a:xfrm>
          <a:custGeom>
            <a:avLst/>
            <a:gdLst/>
            <a:ahLst/>
            <a:cxnLst/>
            <a:rect l="l" t="t" r="r" b="b"/>
            <a:pathLst>
              <a:path w="3434" h="3993" extrusionOk="0">
                <a:moveTo>
                  <a:pt x="3434" y="0"/>
                </a:moveTo>
                <a:lnTo>
                  <a:pt x="1" y="2006"/>
                </a:lnTo>
                <a:lnTo>
                  <a:pt x="3434" y="3993"/>
                </a:lnTo>
                <a:lnTo>
                  <a:pt x="343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6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6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6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6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6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6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/>
                                        <p:tgtEl>
                                          <p:spTgt spid="26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/>
                                        <p:tgtEl>
                                          <p:spTgt spid="26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/>
                                        <p:tgtEl>
                                          <p:spTgt spid="26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/>
                                        <p:tgtEl>
                                          <p:spTgt spid="26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000"/>
                                        <p:tgtEl>
                                          <p:spTgt spid="26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000"/>
                                        <p:tgtEl>
                                          <p:spTgt spid="26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/>
                                        <p:tgtEl>
                                          <p:spTgt spid="26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000"/>
                                        <p:tgtEl>
                                          <p:spTgt spid="26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000"/>
                                        <p:tgtEl>
                                          <p:spTgt spid="26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000"/>
                                        <p:tgtEl>
                                          <p:spTgt spid="26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1000"/>
                                        <p:tgtEl>
                                          <p:spTgt spid="26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1000"/>
                                        <p:tgtEl>
                                          <p:spTgt spid="26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26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26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26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26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26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26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1000"/>
                                        <p:tgtEl>
                                          <p:spTgt spid="26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26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26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26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26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26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529AF8-E988-C882-55F5-93131E3F6A44}"/>
              </a:ext>
            </a:extLst>
          </p:cNvPr>
          <p:cNvSpPr txBox="1"/>
          <p:nvPr/>
        </p:nvSpPr>
        <p:spPr>
          <a:xfrm>
            <a:off x="747841" y="1556087"/>
            <a:ext cx="179442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200" dirty="0">
                <a:hlinkClick r:id="rId2"/>
              </a:rPr>
              <a:t>raw.githack.com/</a:t>
            </a:r>
            <a:r>
              <a:rPr lang="en-SG" sz="1200" dirty="0" err="1">
                <a:hlinkClick r:id="rId2"/>
              </a:rPr>
              <a:t>venuannamdas</a:t>
            </a:r>
            <a:r>
              <a:rPr lang="en-SG" sz="1200" dirty="0">
                <a:hlinkClick r:id="rId2"/>
              </a:rPr>
              <a:t>/</a:t>
            </a:r>
            <a:r>
              <a:rPr lang="en-SG" sz="1200" dirty="0" err="1">
                <a:hlinkClick r:id="rId2"/>
              </a:rPr>
              <a:t>Singapore_Bank_Loan_Project</a:t>
            </a:r>
            <a:r>
              <a:rPr lang="en-SG" sz="1200" dirty="0">
                <a:hlinkClick r:id="rId2"/>
              </a:rPr>
              <a:t>/master/DataScience_AI_Banking_Project.html</a:t>
            </a:r>
            <a:endParaRPr lang="en-SG" sz="1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5D3CBC5-E302-F480-A59C-4CBF44951BEC}"/>
              </a:ext>
            </a:extLst>
          </p:cNvPr>
          <p:cNvSpPr txBox="1"/>
          <p:nvPr/>
        </p:nvSpPr>
        <p:spPr>
          <a:xfrm>
            <a:off x="747841" y="3318682"/>
            <a:ext cx="235761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200" dirty="0">
                <a:hlinkClick r:id="rId3"/>
              </a:rPr>
              <a:t>raw.githack.com/</a:t>
            </a:r>
            <a:r>
              <a:rPr lang="en-SG" sz="1200" dirty="0" err="1">
                <a:hlinkClick r:id="rId3"/>
              </a:rPr>
              <a:t>venuannamdas</a:t>
            </a:r>
            <a:r>
              <a:rPr lang="en-SG" sz="1200" dirty="0">
                <a:hlinkClick r:id="rId3"/>
              </a:rPr>
              <a:t>/</a:t>
            </a:r>
            <a:r>
              <a:rPr lang="en-SG" sz="1200" dirty="0" err="1">
                <a:hlinkClick r:id="rId3"/>
              </a:rPr>
              <a:t>Singapore_Bank_Loan_Project</a:t>
            </a:r>
            <a:r>
              <a:rPr lang="en-SG" sz="1200" dirty="0">
                <a:hlinkClick r:id="rId3"/>
              </a:rPr>
              <a:t>/master/DataScience_AI_Banking_Project_Default_Details.html</a:t>
            </a:r>
            <a:endParaRPr lang="en-SG" sz="1200" dirty="0"/>
          </a:p>
        </p:txBody>
      </p:sp>
      <p:sp>
        <p:nvSpPr>
          <p:cNvPr id="10" name="Google Shape;2764;p64">
            <a:extLst>
              <a:ext uri="{FF2B5EF4-FFF2-40B4-BE49-F238E27FC236}">
                <a16:creationId xmlns:a16="http://schemas.microsoft.com/office/drawing/2014/main" id="{F654DADD-88CB-A4FF-9446-8D8D4B667618}"/>
              </a:ext>
            </a:extLst>
          </p:cNvPr>
          <p:cNvSpPr txBox="1">
            <a:spLocks/>
          </p:cNvSpPr>
          <p:nvPr/>
        </p:nvSpPr>
        <p:spPr>
          <a:xfrm>
            <a:off x="-733884" y="340821"/>
            <a:ext cx="62094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Aldrich"/>
              <a:buNone/>
              <a:defRPr sz="2900" b="0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Aldrich"/>
              <a:buNone/>
              <a:defRPr sz="2900" b="0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Aldrich"/>
              <a:buNone/>
              <a:defRPr sz="2900" b="0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Aldrich"/>
              <a:buNone/>
              <a:defRPr sz="2900" b="0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Aldrich"/>
              <a:buNone/>
              <a:defRPr sz="2900" b="0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Aldrich"/>
              <a:buNone/>
              <a:defRPr sz="2900" b="0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Aldrich"/>
              <a:buNone/>
              <a:defRPr sz="2900" b="0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Aldrich"/>
              <a:buNone/>
              <a:defRPr sz="2900" b="0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Aldrich"/>
              <a:buNone/>
              <a:defRPr sz="2900" b="0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pPr algn="ctr"/>
            <a:r>
              <a:rPr lang="en-SG" sz="3200" dirty="0">
                <a:solidFill>
                  <a:schemeClr val="tx2"/>
                </a:solidFill>
              </a:rPr>
              <a:t>Data on the Map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D134DED-B9AD-086D-2A6F-7FA72C3A42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34505"/>
            <a:ext cx="3114559" cy="232976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C70C981-8306-ED53-AAF7-D9E4D590EB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1" y="2571750"/>
            <a:ext cx="3114560" cy="2437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228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45DD55B-4545-2466-740C-13BD60881D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3748" y="961940"/>
            <a:ext cx="1991003" cy="1219370"/>
          </a:xfrm>
          <a:prstGeom prst="rect">
            <a:avLst/>
          </a:prstGeom>
        </p:spPr>
      </p:pic>
      <p:sp>
        <p:nvSpPr>
          <p:cNvPr id="4" name="Google Shape;2764;p64">
            <a:extLst>
              <a:ext uri="{FF2B5EF4-FFF2-40B4-BE49-F238E27FC236}">
                <a16:creationId xmlns:a16="http://schemas.microsoft.com/office/drawing/2014/main" id="{31F74AD4-101B-7BB8-1AB9-EFABB2C0E8F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467436" y="2181310"/>
            <a:ext cx="6209400" cy="841800"/>
          </a:xfrm>
          <a:prstGeom prst="rect">
            <a:avLst/>
          </a:prstGeom>
        </p:spPr>
        <p:txBody>
          <a:bodyPr spcFirstLastPara="1" wrap="square" lIns="91425" tIns="0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 dirty="0">
                <a:solidFill>
                  <a:schemeClr val="dk2"/>
                </a:solidFill>
              </a:rPr>
              <a:t>Modeling</a:t>
            </a:r>
            <a:endParaRPr sz="6000" dirty="0"/>
          </a:p>
        </p:txBody>
      </p:sp>
    </p:spTree>
    <p:extLst>
      <p:ext uri="{BB962C8B-B14F-4D97-AF65-F5344CB8AC3E}">
        <p14:creationId xmlns:p14="http://schemas.microsoft.com/office/powerpoint/2010/main" val="1189203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2B462B0-E1B7-6F17-3FD0-EB8518E2306B}"/>
              </a:ext>
            </a:extLst>
          </p:cNvPr>
          <p:cNvSpPr txBox="1"/>
          <p:nvPr/>
        </p:nvSpPr>
        <p:spPr>
          <a:xfrm>
            <a:off x="1225153" y="1945243"/>
            <a:ext cx="5931694" cy="738664"/>
          </a:xfrm>
          <a:prstGeom prst="rect">
            <a:avLst/>
          </a:prstGeom>
          <a:solidFill>
            <a:schemeClr val="accent6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chemeClr val="accent1"/>
                </a:solidFill>
                <a:effectLst/>
                <a:latin typeface="Courier New" panose="02070309020205020404" pitchFamily="49" charset="0"/>
              </a:rPr>
              <a:t>X = </a:t>
            </a:r>
            <a:r>
              <a:rPr lang="en-US" b="0" dirty="0" err="1">
                <a:solidFill>
                  <a:schemeClr val="accent1"/>
                </a:solidFill>
                <a:effectLst/>
                <a:latin typeface="Courier New" panose="02070309020205020404" pitchFamily="49" charset="0"/>
              </a:rPr>
              <a:t>df_bank</a:t>
            </a:r>
            <a:r>
              <a:rPr lang="en-US" b="0" dirty="0">
                <a:solidFill>
                  <a:schemeClr val="accent1"/>
                </a:solidFill>
                <a:effectLst/>
                <a:latin typeface="Courier New" panose="02070309020205020404" pitchFamily="49" charset="0"/>
              </a:rPr>
              <a:t>[['Age', 'Experience', 'Married/Single', 'House_Ownership','</a:t>
            </a:r>
            <a:r>
              <a:rPr lang="en-US" b="0" dirty="0" err="1">
                <a:solidFill>
                  <a:schemeClr val="accent1"/>
                </a:solidFill>
                <a:effectLst/>
                <a:latin typeface="Courier New" panose="02070309020205020404" pitchFamily="49" charset="0"/>
              </a:rPr>
              <a:t>Car_Ownership</a:t>
            </a:r>
            <a:r>
              <a:rPr lang="en-US" b="0" dirty="0">
                <a:solidFill>
                  <a:schemeClr val="accent1"/>
                </a:solidFill>
                <a:effectLst/>
                <a:latin typeface="Courier New" panose="02070309020205020404" pitchFamily="49" charset="0"/>
              </a:rPr>
              <a:t>', 'CURRENT_JOB_YRS', '</a:t>
            </a:r>
            <a:r>
              <a:rPr lang="en-US" b="0" dirty="0" err="1">
                <a:solidFill>
                  <a:schemeClr val="accent1"/>
                </a:solidFill>
                <a:effectLst/>
                <a:latin typeface="Courier New" panose="02070309020205020404" pitchFamily="49" charset="0"/>
              </a:rPr>
              <a:t>CURRENT_HOUSE_YRS','Income_SGD</a:t>
            </a:r>
            <a:r>
              <a:rPr lang="en-US" b="0" dirty="0">
                <a:solidFill>
                  <a:schemeClr val="accent1"/>
                </a:solidFill>
                <a:effectLst/>
                <a:latin typeface="Courier New" panose="02070309020205020404" pitchFamily="49" charset="0"/>
              </a:rPr>
              <a:t>’]]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5699A2-7CB9-44E3-2130-71EC30284D18}"/>
              </a:ext>
            </a:extLst>
          </p:cNvPr>
          <p:cNvSpPr txBox="1"/>
          <p:nvPr/>
        </p:nvSpPr>
        <p:spPr>
          <a:xfrm>
            <a:off x="1225152" y="991136"/>
            <a:ext cx="5931693" cy="738664"/>
          </a:xfrm>
          <a:prstGeom prst="rect">
            <a:avLst/>
          </a:prstGeom>
          <a:solidFill>
            <a:schemeClr val="accent6">
              <a:lumMod val="95000"/>
            </a:schemeClr>
          </a:solidFill>
        </p:spPr>
        <p:txBody>
          <a:bodyPr wrap="square">
            <a:spAutoFit/>
          </a:bodyPr>
          <a:lstStyle/>
          <a:p>
            <a:pPr algn="l"/>
            <a:r>
              <a:rPr lang="en-US" b="1" i="0" dirty="0">
                <a:solidFill>
                  <a:schemeClr val="accent1"/>
                </a:solidFill>
                <a:effectLst/>
                <a:latin typeface="Roboto" panose="02000000000000000000" pitchFamily="2" charset="0"/>
              </a:rPr>
              <a:t>Data Preparation for Modelling</a:t>
            </a:r>
            <a:endParaRPr lang="en-US" b="0" i="0" dirty="0">
              <a:solidFill>
                <a:schemeClr val="accent1"/>
              </a:solidFill>
              <a:effectLst/>
              <a:latin typeface="Roboto" panose="02000000000000000000" pitchFamily="2" charset="0"/>
            </a:endParaRPr>
          </a:p>
          <a:p>
            <a:pPr algn="l"/>
            <a:r>
              <a:rPr lang="en-US" b="0" i="0" dirty="0">
                <a:solidFill>
                  <a:schemeClr val="accent1"/>
                </a:solidFill>
                <a:effectLst/>
                <a:latin typeface="Roboto" panose="02000000000000000000" pitchFamily="2" charset="0"/>
                <a:sym typeface="Wingdings" panose="05000000000000000000" pitchFamily="2" charset="2"/>
              </a:rPr>
              <a:t></a:t>
            </a:r>
            <a:r>
              <a:rPr lang="en-US" b="0" i="0" dirty="0">
                <a:solidFill>
                  <a:schemeClr val="accent1"/>
                </a:solidFill>
                <a:effectLst/>
                <a:latin typeface="Roboto" panose="02000000000000000000" pitchFamily="2" charset="0"/>
              </a:rPr>
              <a:t>Features in X , Target in y</a:t>
            </a:r>
          </a:p>
          <a:p>
            <a:pPr algn="l"/>
            <a:endParaRPr lang="en-US" b="0" i="0" dirty="0">
              <a:solidFill>
                <a:schemeClr val="accent1"/>
              </a:solidFill>
              <a:effectLst/>
              <a:latin typeface="Roboto" panose="020000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C75D9C-1BE0-9DD7-5A13-E7925736EC2A}"/>
              </a:ext>
            </a:extLst>
          </p:cNvPr>
          <p:cNvSpPr txBox="1"/>
          <p:nvPr/>
        </p:nvSpPr>
        <p:spPr>
          <a:xfrm>
            <a:off x="1225152" y="2870775"/>
            <a:ext cx="5931693" cy="307777"/>
          </a:xfrm>
          <a:prstGeom prst="rect">
            <a:avLst/>
          </a:prstGeom>
          <a:solidFill>
            <a:schemeClr val="accent6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chemeClr val="accent1"/>
                </a:solidFill>
                <a:effectLst/>
                <a:latin typeface="Courier New" panose="02070309020205020404" pitchFamily="49" charset="0"/>
              </a:rPr>
              <a:t>y= </a:t>
            </a:r>
            <a:r>
              <a:rPr lang="en-US" b="0" dirty="0" err="1">
                <a:solidFill>
                  <a:schemeClr val="accent1"/>
                </a:solidFill>
                <a:effectLst/>
                <a:latin typeface="Courier New" panose="02070309020205020404" pitchFamily="49" charset="0"/>
              </a:rPr>
              <a:t>df_bank</a:t>
            </a:r>
            <a:r>
              <a:rPr lang="en-US" b="0" dirty="0">
                <a:solidFill>
                  <a:schemeClr val="accent1"/>
                </a:solidFill>
                <a:effectLst/>
                <a:latin typeface="Courier New" panose="02070309020205020404" pitchFamily="49" charset="0"/>
              </a:rPr>
              <a:t>['</a:t>
            </a:r>
            <a:r>
              <a:rPr lang="en-US" b="0" dirty="0" err="1">
                <a:solidFill>
                  <a:schemeClr val="accent1"/>
                </a:solidFill>
                <a:effectLst/>
                <a:latin typeface="Courier New" panose="02070309020205020404" pitchFamily="49" charset="0"/>
              </a:rPr>
              <a:t>Risk_Flag</a:t>
            </a:r>
            <a:r>
              <a:rPr lang="en-US" b="0" dirty="0">
                <a:solidFill>
                  <a:schemeClr val="accent1"/>
                </a:solidFill>
                <a:effectLst/>
                <a:latin typeface="Courier New" panose="02070309020205020404" pitchFamily="49" charset="0"/>
              </a:rPr>
              <a:t>']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BE82917-A991-CE02-AC33-A943E6F8274D}"/>
              </a:ext>
            </a:extLst>
          </p:cNvPr>
          <p:cNvSpPr txBox="1"/>
          <p:nvPr/>
        </p:nvSpPr>
        <p:spPr>
          <a:xfrm>
            <a:off x="1225152" y="3211531"/>
            <a:ext cx="4099323" cy="307777"/>
          </a:xfrm>
          <a:prstGeom prst="rect">
            <a:avLst/>
          </a:prstGeom>
          <a:solidFill>
            <a:schemeClr val="accent6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accent1"/>
                </a:solidFill>
                <a:latin typeface="Courier New" panose="02070309020205020404" pitchFamily="49" charset="0"/>
              </a:rPr>
              <a:t>Risk_Flag</a:t>
            </a:r>
            <a:r>
              <a:rPr lang="en-US" dirty="0">
                <a:solidFill>
                  <a:schemeClr val="accent1"/>
                </a:solidFill>
                <a:latin typeface="Courier New" panose="02070309020205020404" pitchFamily="49" charset="0"/>
              </a:rPr>
              <a:t>   </a:t>
            </a:r>
            <a:r>
              <a:rPr lang="en-US" b="0" i="0" dirty="0">
                <a:solidFill>
                  <a:schemeClr val="accent1"/>
                </a:solidFill>
                <a:effectLst/>
                <a:latin typeface="Courier New" panose="02070309020205020404" pitchFamily="49" charset="0"/>
              </a:rPr>
              <a:t>    </a:t>
            </a:r>
            <a:r>
              <a:rPr lang="en-US" b="0" i="0" dirty="0">
                <a:solidFill>
                  <a:schemeClr val="accent1"/>
                </a:solidFill>
                <a:effectLst/>
                <a:highlight>
                  <a:srgbClr val="FFFF00"/>
                </a:highlight>
                <a:latin typeface="Courier New" panose="02070309020205020404" pitchFamily="49" charset="0"/>
              </a:rPr>
              <a:t>0 221004   1 30996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195F39F-C935-7B86-16CD-ED260CB249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3409" y="3199092"/>
            <a:ext cx="1993436" cy="1906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7329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9" name="Google Shape;3019;p72"/>
          <p:cNvSpPr txBox="1">
            <a:spLocks noGrp="1"/>
          </p:cNvSpPr>
          <p:nvPr>
            <p:ph type="title"/>
          </p:nvPr>
        </p:nvSpPr>
        <p:spPr>
          <a:xfrm>
            <a:off x="715500" y="538250"/>
            <a:ext cx="7713000" cy="420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AI Modelings adopted for Prediction</a:t>
            </a:r>
            <a:endParaRPr dirty="0"/>
          </a:p>
        </p:txBody>
      </p:sp>
      <p:grpSp>
        <p:nvGrpSpPr>
          <p:cNvPr id="3021" name="Google Shape;3021;p72"/>
          <p:cNvGrpSpPr/>
          <p:nvPr/>
        </p:nvGrpSpPr>
        <p:grpSpPr>
          <a:xfrm>
            <a:off x="222264" y="2643220"/>
            <a:ext cx="289170" cy="284718"/>
            <a:chOff x="426000" y="3302025"/>
            <a:chExt cx="220875" cy="217475"/>
          </a:xfrm>
        </p:grpSpPr>
        <p:sp>
          <p:nvSpPr>
            <p:cNvPr id="3022" name="Google Shape;3022;p72"/>
            <p:cNvSpPr/>
            <p:nvPr/>
          </p:nvSpPr>
          <p:spPr>
            <a:xfrm>
              <a:off x="426000" y="3425950"/>
              <a:ext cx="214125" cy="93550"/>
            </a:xfrm>
            <a:custGeom>
              <a:avLst/>
              <a:gdLst/>
              <a:ahLst/>
              <a:cxnLst/>
              <a:rect l="l" t="t" r="r" b="b"/>
              <a:pathLst>
                <a:path w="8565" h="3742" extrusionOk="0">
                  <a:moveTo>
                    <a:pt x="1" y="0"/>
                  </a:moveTo>
                  <a:cubicBezTo>
                    <a:pt x="290" y="2141"/>
                    <a:pt x="2122" y="3742"/>
                    <a:pt x="4283" y="3742"/>
                  </a:cubicBezTo>
                  <a:cubicBezTo>
                    <a:pt x="6443" y="3742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3" name="Google Shape;3023;p72"/>
            <p:cNvSpPr/>
            <p:nvPr/>
          </p:nvSpPr>
          <p:spPr>
            <a:xfrm>
              <a:off x="432750" y="3302025"/>
              <a:ext cx="214125" cy="94050"/>
            </a:xfrm>
            <a:custGeom>
              <a:avLst/>
              <a:gdLst/>
              <a:ahLst/>
              <a:cxnLst/>
              <a:rect l="l" t="t" r="r" b="b"/>
              <a:pathLst>
                <a:path w="8565" h="3762" extrusionOk="0">
                  <a:moveTo>
                    <a:pt x="1" y="0"/>
                  </a:moveTo>
                  <a:cubicBezTo>
                    <a:pt x="271" y="2141"/>
                    <a:pt x="2103" y="3761"/>
                    <a:pt x="4283" y="3761"/>
                  </a:cubicBezTo>
                  <a:cubicBezTo>
                    <a:pt x="6443" y="3761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3024" name="Google Shape;3024;p72"/>
          <p:cNvGraphicFramePr/>
          <p:nvPr>
            <p:extLst>
              <p:ext uri="{D42A27DB-BD31-4B8C-83A1-F6EECF244321}">
                <p14:modId xmlns:p14="http://schemas.microsoft.com/office/powerpoint/2010/main" val="1884898096"/>
              </p:ext>
            </p:extLst>
          </p:nvPr>
        </p:nvGraphicFramePr>
        <p:xfrm>
          <a:off x="966116" y="1231919"/>
          <a:ext cx="7140936" cy="3324920"/>
        </p:xfrm>
        <a:graphic>
          <a:graphicData uri="http://schemas.openxmlformats.org/drawingml/2006/table">
            <a:tbl>
              <a:tblPr>
                <a:noFill/>
                <a:tableStyleId>{086D0F2C-1EEA-4DAB-82B4-B27850BE0F64}</a:tableStyleId>
              </a:tblPr>
              <a:tblGrid>
                <a:gridCol w="34699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710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904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dirty="0">
                          <a:solidFill>
                            <a:schemeClr val="dk2"/>
                          </a:solidFill>
                          <a:latin typeface="Aldrich"/>
                          <a:ea typeface="Aldrich"/>
                          <a:cs typeface="Aldrich"/>
                          <a:sym typeface="Aldrich"/>
                        </a:rPr>
                        <a:t> </a:t>
                      </a:r>
                      <a:r>
                        <a:rPr lang="en-US" sz="2000" b="0" i="0" u="none" strike="noStrike" cap="none" dirty="0">
                          <a:solidFill>
                            <a:schemeClr val="dk2"/>
                          </a:solidFill>
                          <a:latin typeface="Aldrich"/>
                          <a:sym typeface="Arial"/>
                        </a:rPr>
                        <a:t>Decision Tree Modeling </a:t>
                      </a:r>
                      <a:endParaRPr sz="2000" b="0" i="0" u="none" strike="noStrike" cap="none" dirty="0">
                        <a:solidFill>
                          <a:schemeClr val="dk2"/>
                        </a:solidFill>
                        <a:latin typeface="Aldrich"/>
                        <a:ea typeface="Aldrich"/>
                        <a:cs typeface="Aldrich"/>
                        <a:sym typeface="Aldrich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Roboto" panose="02000000000000000000" pitchFamily="2" charset="0"/>
                          <a:cs typeface="Arial"/>
                          <a:sym typeface="Arial"/>
                        </a:rPr>
                        <a:t>1. Class weights adopted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Roboto" panose="02000000000000000000" pitchFamily="2" charset="0"/>
                          <a:cs typeface="Arial"/>
                          <a:sym typeface="Arial"/>
                        </a:rPr>
                        <a:t>2. Hyperparameter Tuning -Reduced features -class weights adopted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04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 u="none" strike="noStrike" cap="none" dirty="0">
                          <a:solidFill>
                            <a:schemeClr val="dk2"/>
                          </a:solidFill>
                          <a:latin typeface="Aldrich"/>
                          <a:sym typeface="Arial"/>
                        </a:rPr>
                        <a:t>Random Forest</a:t>
                      </a:r>
                      <a:endParaRPr sz="2000" b="0" i="0" u="none" strike="noStrike" cap="none" dirty="0">
                        <a:solidFill>
                          <a:schemeClr val="dk2"/>
                        </a:solidFill>
                        <a:latin typeface="Aldrich"/>
                        <a:ea typeface="Aldrich"/>
                        <a:cs typeface="Aldrich"/>
                        <a:sym typeface="Aldrich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Roboto" panose="02000000000000000000" pitchFamily="2" charset="0"/>
                          <a:cs typeface="Arial"/>
                          <a:sym typeface="Arial"/>
                        </a:rPr>
                        <a:t>CLASS WEIGHTS adopted</a:t>
                      </a:r>
                      <a:endParaRPr sz="1400" b="0" i="0" u="none" strike="noStrike" cap="none" dirty="0">
                        <a:solidFill>
                          <a:schemeClr val="bg1"/>
                        </a:solidFill>
                        <a:effectLst/>
                        <a:latin typeface="Roboto" panose="02000000000000000000" pitchFamily="2" charset="0"/>
                        <a:ea typeface="Bai Jamjuree"/>
                        <a:cs typeface="Arial"/>
                        <a:sym typeface="Bai Jamjure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482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000" b="0" i="0" u="none" strike="noStrike" cap="none" dirty="0">
                          <a:solidFill>
                            <a:schemeClr val="dk2"/>
                          </a:solidFill>
                          <a:latin typeface="Aldrich"/>
                          <a:sym typeface="Arial"/>
                        </a:rPr>
                        <a:t>Principal Component Analysis </a:t>
                      </a:r>
                      <a:endParaRPr sz="2000" dirty="0">
                        <a:solidFill>
                          <a:schemeClr val="dk2"/>
                        </a:solidFill>
                        <a:latin typeface="Aldrich"/>
                        <a:ea typeface="Aldrich"/>
                        <a:cs typeface="Aldrich"/>
                        <a:sym typeface="Aldrich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Roboto" panose="02000000000000000000" pitchFamily="2" charset="0"/>
                          <a:cs typeface="Arial"/>
                          <a:sym typeface="Arial"/>
                        </a:rPr>
                        <a:t>No class weights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0" i="0" u="none" strike="noStrike" cap="none" dirty="0">
                        <a:solidFill>
                          <a:schemeClr val="bg1"/>
                        </a:solidFill>
                        <a:effectLst/>
                        <a:latin typeface="Roboto" panose="02000000000000000000" pitchFamily="2" charset="0"/>
                        <a:ea typeface="Bai Jamjuree"/>
                        <a:cs typeface="Arial"/>
                        <a:sym typeface="Bai Jamjure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0400">
                <a:tc rowSpan="2">
                  <a:txBody>
                    <a:bodyPr/>
                    <a:lstStyle/>
                    <a:p>
                      <a:pPr algn="l"/>
                      <a:r>
                        <a:rPr lang="en-US" sz="2000" b="0" i="0" u="none" strike="noStrike" cap="none" dirty="0" err="1">
                          <a:solidFill>
                            <a:schemeClr val="dk2"/>
                          </a:solidFill>
                          <a:latin typeface="Aldrich"/>
                          <a:cs typeface="Arial"/>
                          <a:sym typeface="Arial"/>
                        </a:rPr>
                        <a:t>Ensabled</a:t>
                      </a:r>
                      <a:r>
                        <a:rPr lang="en-US" sz="2000" b="0" i="0" u="none" strike="noStrike" cap="none" dirty="0">
                          <a:solidFill>
                            <a:schemeClr val="dk2"/>
                          </a:solidFill>
                          <a:latin typeface="Aldrich"/>
                          <a:cs typeface="Arial"/>
                          <a:sym typeface="Arial"/>
                        </a:rPr>
                        <a:t> Method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Roboto" panose="02000000000000000000" pitchFamily="2" charset="0"/>
                          <a:cs typeface="Arial"/>
                          <a:sym typeface="Arial"/>
                        </a:rPr>
                        <a:t>Easy Ensemble for Imbalance class </a:t>
                      </a:r>
                    </a:p>
                    <a:p>
                      <a:pPr algn="l"/>
                      <a:r>
                        <a:rPr lang="en-US" sz="14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Roboto" panose="02000000000000000000" pitchFamily="2" charset="0"/>
                          <a:cs typeface="Arial"/>
                          <a:sym typeface="Arial"/>
                        </a:rPr>
                        <a:t>(Decision Tree)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0400">
                <a:tc v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 dirty="0" err="1">
                          <a:solidFill>
                            <a:srgbClr val="212121"/>
                          </a:solidFill>
                          <a:effectLst/>
                          <a:latin typeface="Roboto" panose="02000000000000000000" pitchFamily="2" charset="0"/>
                        </a:rPr>
                        <a:t>Ensabled</a:t>
                      </a:r>
                      <a:r>
                        <a:rPr lang="en-US" sz="2000" b="0" i="0" dirty="0">
                          <a:solidFill>
                            <a:srgbClr val="212121"/>
                          </a:solidFill>
                          <a:effectLst/>
                          <a:latin typeface="Roboto" panose="02000000000000000000" pitchFamily="2" charset="0"/>
                        </a:rPr>
                        <a:t> Method -</a:t>
                      </a:r>
                      <a:endParaRPr sz="2000" dirty="0">
                        <a:solidFill>
                          <a:schemeClr val="dk2"/>
                        </a:solidFill>
                        <a:latin typeface="Aldrich"/>
                        <a:ea typeface="Aldrich"/>
                        <a:cs typeface="Aldrich"/>
                        <a:sym typeface="Aldrich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Roboto" panose="02000000000000000000" pitchFamily="2" charset="0"/>
                          <a:cs typeface="Arial"/>
                          <a:sym typeface="Arial"/>
                        </a:rPr>
                        <a:t>Easy Ensemble for Imbalance class-Hyperparameter tuning </a:t>
                      </a:r>
                      <a:endParaRPr sz="1400" b="0" i="0" u="none" strike="noStrike" cap="none" dirty="0">
                        <a:solidFill>
                          <a:schemeClr val="bg1"/>
                        </a:solidFill>
                        <a:effectLst/>
                        <a:latin typeface="Roboto" panose="02000000000000000000" pitchFamily="2" charset="0"/>
                        <a:ea typeface="Bai Jamjuree"/>
                        <a:cs typeface="Arial"/>
                        <a:sym typeface="Bai Jamjure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025" name="Google Shape;3025;p72"/>
          <p:cNvSpPr/>
          <p:nvPr/>
        </p:nvSpPr>
        <p:spPr>
          <a:xfrm>
            <a:off x="7770424" y="4641864"/>
            <a:ext cx="356100" cy="3561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6" name="Google Shape;3026;p72"/>
          <p:cNvSpPr/>
          <p:nvPr/>
        </p:nvSpPr>
        <p:spPr>
          <a:xfrm rot="-5400000">
            <a:off x="7837924" y="4715039"/>
            <a:ext cx="221100" cy="182100"/>
          </a:xfrm>
          <a:prstGeom prst="homePlat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7" name="Google Shape;3027;p72">
            <a:hlinkClick r:id="rId3" action="ppaction://hlinksldjump"/>
          </p:cNvPr>
          <p:cNvSpPr/>
          <p:nvPr/>
        </p:nvSpPr>
        <p:spPr>
          <a:xfrm>
            <a:off x="7770424" y="4641864"/>
            <a:ext cx="356100" cy="3561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8" name="Google Shape;3028;p72">
            <a:hlinkClick r:id="" action="ppaction://hlinkshowjump?jump=previousslide"/>
          </p:cNvPr>
          <p:cNvSpPr/>
          <p:nvPr/>
        </p:nvSpPr>
        <p:spPr>
          <a:xfrm>
            <a:off x="7462717" y="4728472"/>
            <a:ext cx="158147" cy="182899"/>
          </a:xfrm>
          <a:custGeom>
            <a:avLst/>
            <a:gdLst/>
            <a:ahLst/>
            <a:cxnLst/>
            <a:rect l="l" t="t" r="r" b="b"/>
            <a:pathLst>
              <a:path w="3453" h="3993" extrusionOk="0">
                <a:moveTo>
                  <a:pt x="3453" y="0"/>
                </a:moveTo>
                <a:lnTo>
                  <a:pt x="0" y="2006"/>
                </a:lnTo>
                <a:lnTo>
                  <a:pt x="3453" y="3993"/>
                </a:lnTo>
                <a:lnTo>
                  <a:pt x="345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9" name="Google Shape;3029;p72">
            <a:hlinkClick r:id="" action="ppaction://hlinkshowjump?jump=nextslide"/>
          </p:cNvPr>
          <p:cNvSpPr/>
          <p:nvPr/>
        </p:nvSpPr>
        <p:spPr>
          <a:xfrm flipH="1">
            <a:off x="8276954" y="4728472"/>
            <a:ext cx="157277" cy="182899"/>
          </a:xfrm>
          <a:custGeom>
            <a:avLst/>
            <a:gdLst/>
            <a:ahLst/>
            <a:cxnLst/>
            <a:rect l="l" t="t" r="r" b="b"/>
            <a:pathLst>
              <a:path w="3434" h="3993" extrusionOk="0">
                <a:moveTo>
                  <a:pt x="3434" y="0"/>
                </a:moveTo>
                <a:lnTo>
                  <a:pt x="1" y="2006"/>
                </a:lnTo>
                <a:lnTo>
                  <a:pt x="3434" y="3993"/>
                </a:lnTo>
                <a:lnTo>
                  <a:pt x="343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30" name="Google Shape;3030;p72"/>
          <p:cNvGrpSpPr/>
          <p:nvPr/>
        </p:nvGrpSpPr>
        <p:grpSpPr>
          <a:xfrm rot="5400000">
            <a:off x="7110419" y="270400"/>
            <a:ext cx="357454" cy="956304"/>
            <a:chOff x="357713" y="600975"/>
            <a:chExt cx="357454" cy="956304"/>
          </a:xfrm>
        </p:grpSpPr>
        <p:sp>
          <p:nvSpPr>
            <p:cNvPr id="3031" name="Google Shape;3031;p72"/>
            <p:cNvSpPr/>
            <p:nvPr/>
          </p:nvSpPr>
          <p:spPr>
            <a:xfrm>
              <a:off x="357713" y="600975"/>
              <a:ext cx="357454" cy="357454"/>
            </a:xfrm>
            <a:custGeom>
              <a:avLst/>
              <a:gdLst/>
              <a:ahLst/>
              <a:cxnLst/>
              <a:rect l="l" t="t" r="r" b="b"/>
              <a:pathLst>
                <a:path w="6539" h="6539" fill="none" extrusionOk="0">
                  <a:moveTo>
                    <a:pt x="3954" y="367"/>
                  </a:moveTo>
                  <a:cubicBezTo>
                    <a:pt x="5535" y="752"/>
                    <a:pt x="6538" y="2353"/>
                    <a:pt x="6152" y="3954"/>
                  </a:cubicBezTo>
                  <a:cubicBezTo>
                    <a:pt x="5767" y="5535"/>
                    <a:pt x="4166" y="6538"/>
                    <a:pt x="2584" y="6153"/>
                  </a:cubicBezTo>
                  <a:cubicBezTo>
                    <a:pt x="984" y="5767"/>
                    <a:pt x="0" y="4166"/>
                    <a:pt x="366" y="2585"/>
                  </a:cubicBezTo>
                  <a:cubicBezTo>
                    <a:pt x="752" y="984"/>
                    <a:pt x="2353" y="0"/>
                    <a:pt x="3954" y="36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2" name="Google Shape;3032;p72"/>
            <p:cNvSpPr/>
            <p:nvPr/>
          </p:nvSpPr>
          <p:spPr>
            <a:xfrm>
              <a:off x="374549" y="819196"/>
              <a:ext cx="324765" cy="324765"/>
            </a:xfrm>
            <a:custGeom>
              <a:avLst/>
              <a:gdLst/>
              <a:ahLst/>
              <a:cxnLst/>
              <a:rect l="l" t="t" r="r" b="b"/>
              <a:pathLst>
                <a:path w="5941" h="5941" fill="none" extrusionOk="0">
                  <a:moveTo>
                    <a:pt x="5941" y="2971"/>
                  </a:moveTo>
                  <a:cubicBezTo>
                    <a:pt x="5941" y="4610"/>
                    <a:pt x="4610" y="5941"/>
                    <a:pt x="2971" y="5941"/>
                  </a:cubicBezTo>
                  <a:cubicBezTo>
                    <a:pt x="1331" y="5941"/>
                    <a:pt x="1" y="4610"/>
                    <a:pt x="1" y="2971"/>
                  </a:cubicBezTo>
                  <a:cubicBezTo>
                    <a:pt x="1" y="1331"/>
                    <a:pt x="1331" y="1"/>
                    <a:pt x="2971" y="1"/>
                  </a:cubicBezTo>
                  <a:cubicBezTo>
                    <a:pt x="4610" y="1"/>
                    <a:pt x="5941" y="1331"/>
                    <a:pt x="5941" y="297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3" name="Google Shape;3033;p72"/>
            <p:cNvSpPr/>
            <p:nvPr/>
          </p:nvSpPr>
          <p:spPr>
            <a:xfrm>
              <a:off x="357713" y="997347"/>
              <a:ext cx="357454" cy="357509"/>
            </a:xfrm>
            <a:custGeom>
              <a:avLst/>
              <a:gdLst/>
              <a:ahLst/>
              <a:cxnLst/>
              <a:rect l="l" t="t" r="r" b="b"/>
              <a:pathLst>
                <a:path w="6539" h="6540" fill="none" extrusionOk="0">
                  <a:moveTo>
                    <a:pt x="3954" y="387"/>
                  </a:moveTo>
                  <a:cubicBezTo>
                    <a:pt x="5555" y="753"/>
                    <a:pt x="6538" y="2354"/>
                    <a:pt x="6152" y="3955"/>
                  </a:cubicBezTo>
                  <a:cubicBezTo>
                    <a:pt x="5767" y="5556"/>
                    <a:pt x="4166" y="6539"/>
                    <a:pt x="2584" y="6153"/>
                  </a:cubicBezTo>
                  <a:cubicBezTo>
                    <a:pt x="984" y="5787"/>
                    <a:pt x="0" y="4186"/>
                    <a:pt x="366" y="2585"/>
                  </a:cubicBezTo>
                  <a:cubicBezTo>
                    <a:pt x="752" y="985"/>
                    <a:pt x="2353" y="1"/>
                    <a:pt x="3954" y="38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4" name="Google Shape;3034;p72"/>
            <p:cNvSpPr/>
            <p:nvPr/>
          </p:nvSpPr>
          <p:spPr>
            <a:xfrm>
              <a:off x="358751" y="1200863"/>
              <a:ext cx="356416" cy="356416"/>
            </a:xfrm>
            <a:custGeom>
              <a:avLst/>
              <a:gdLst/>
              <a:ahLst/>
              <a:cxnLst/>
              <a:rect l="l" t="t" r="r" b="b"/>
              <a:pathLst>
                <a:path w="6520" h="6520" fill="none" extrusionOk="0">
                  <a:moveTo>
                    <a:pt x="5362" y="1158"/>
                  </a:moveTo>
                  <a:cubicBezTo>
                    <a:pt x="6519" y="2315"/>
                    <a:pt x="6519" y="4186"/>
                    <a:pt x="5362" y="5343"/>
                  </a:cubicBezTo>
                  <a:cubicBezTo>
                    <a:pt x="4186" y="6519"/>
                    <a:pt x="2315" y="6519"/>
                    <a:pt x="1157" y="5343"/>
                  </a:cubicBezTo>
                  <a:cubicBezTo>
                    <a:pt x="0" y="4186"/>
                    <a:pt x="0" y="2315"/>
                    <a:pt x="1157" y="1158"/>
                  </a:cubicBezTo>
                  <a:cubicBezTo>
                    <a:pt x="2315" y="0"/>
                    <a:pt x="4186" y="0"/>
                    <a:pt x="5362" y="115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30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3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000"/>
                                        <p:tgtEl>
                                          <p:spTgt spid="30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94D9ED-DB3E-F4A9-3345-3CF10506F4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760" y="1572580"/>
            <a:ext cx="3444069" cy="2248212"/>
          </a:xfrm>
          <a:prstGeom prst="rect">
            <a:avLst/>
          </a:prstGeom>
        </p:spPr>
      </p:pic>
      <p:graphicFrame>
        <p:nvGraphicFramePr>
          <p:cNvPr id="2" name="Google Shape;3024;p72">
            <a:extLst>
              <a:ext uri="{FF2B5EF4-FFF2-40B4-BE49-F238E27FC236}">
                <a16:creationId xmlns:a16="http://schemas.microsoft.com/office/drawing/2014/main" id="{437708C7-4033-0491-469D-3518A09ACE4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26388833"/>
              </p:ext>
            </p:extLst>
          </p:nvPr>
        </p:nvGraphicFramePr>
        <p:xfrm>
          <a:off x="999304" y="939688"/>
          <a:ext cx="7140936" cy="2767600"/>
        </p:xfrm>
        <a:graphic>
          <a:graphicData uri="http://schemas.openxmlformats.org/drawingml/2006/table">
            <a:tbl>
              <a:tblPr>
                <a:noFill/>
                <a:tableStyleId>{086D0F2C-1EEA-4DAB-82B4-B27850BE0F64}</a:tableStyleId>
              </a:tblPr>
              <a:tblGrid>
                <a:gridCol w="34699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710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2516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dirty="0">
                          <a:solidFill>
                            <a:schemeClr val="dk2"/>
                          </a:solidFill>
                          <a:latin typeface="Aldrich"/>
                          <a:ea typeface="Aldrich"/>
                          <a:cs typeface="Aldrich"/>
                          <a:sym typeface="Aldrich"/>
                        </a:rPr>
                        <a:t> </a:t>
                      </a:r>
                      <a:r>
                        <a:rPr lang="en-US" sz="2000" b="0" i="0" u="none" strike="noStrike" cap="none" dirty="0">
                          <a:solidFill>
                            <a:schemeClr val="dk2"/>
                          </a:solidFill>
                          <a:latin typeface="Aldrich"/>
                          <a:sym typeface="Arial"/>
                        </a:rPr>
                        <a:t>Decision Tree Modeling </a:t>
                      </a:r>
                      <a:endParaRPr sz="2000" b="0" i="0" u="none" strike="noStrike" cap="none" dirty="0">
                        <a:solidFill>
                          <a:schemeClr val="dk2"/>
                        </a:solidFill>
                        <a:latin typeface="Aldrich"/>
                        <a:ea typeface="Aldrich"/>
                        <a:cs typeface="Aldrich"/>
                        <a:sym typeface="Aldrich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Roboto" panose="02000000000000000000" pitchFamily="2" charset="0"/>
                          <a:cs typeface="Arial"/>
                          <a:sym typeface="Arial"/>
                        </a:rPr>
                        <a:t>1. Class weights adopted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2439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 b="0" i="0" u="none" strike="noStrike" cap="none" dirty="0">
                        <a:solidFill>
                          <a:schemeClr val="dk2"/>
                        </a:solidFill>
                        <a:latin typeface="Aldrich"/>
                        <a:ea typeface="Aldrich"/>
                        <a:cs typeface="Aldrich"/>
                        <a:sym typeface="Aldrich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0" i="0" u="none" strike="noStrike" cap="none" dirty="0">
                        <a:solidFill>
                          <a:schemeClr val="bg1"/>
                        </a:solidFill>
                        <a:effectLst/>
                        <a:latin typeface="Roboto" panose="02000000000000000000" pitchFamily="2" charset="0"/>
                        <a:ea typeface="Bai Jamjuree"/>
                        <a:cs typeface="Arial"/>
                        <a:sym typeface="Bai Jamjure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12954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B4C7F4B-C65D-C190-8024-46395616D8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6" y="1271406"/>
            <a:ext cx="9011908" cy="2600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6407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2" name="Google Shape;3232;p79"/>
          <p:cNvSpPr txBox="1">
            <a:spLocks noGrp="1"/>
          </p:cNvSpPr>
          <p:nvPr>
            <p:ph type="subTitle" idx="1"/>
          </p:nvPr>
        </p:nvSpPr>
        <p:spPr>
          <a:xfrm>
            <a:off x="6500284" y="2800350"/>
            <a:ext cx="1928100" cy="35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Business Solution</a:t>
            </a:r>
            <a:endParaRPr dirty="0"/>
          </a:p>
        </p:txBody>
      </p:sp>
      <p:sp>
        <p:nvSpPr>
          <p:cNvPr id="3233" name="Google Shape;3233;p79"/>
          <p:cNvSpPr txBox="1">
            <a:spLocks noGrp="1"/>
          </p:cNvSpPr>
          <p:nvPr>
            <p:ph type="subTitle" idx="2"/>
          </p:nvPr>
        </p:nvSpPr>
        <p:spPr>
          <a:xfrm>
            <a:off x="6500273" y="3062422"/>
            <a:ext cx="2527512" cy="76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200" dirty="0"/>
              <a:t>Robust </a:t>
            </a:r>
            <a:r>
              <a:rPr lang="en-US" dirty="0"/>
              <a:t>reliable loan default prediction system </a:t>
            </a:r>
          </a:p>
          <a:p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reduces financial risk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enhances its reputation </a:t>
            </a:r>
          </a:p>
          <a:p>
            <a:pPr algn="l"/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competitiveness in the market.</a:t>
            </a:r>
          </a:p>
        </p:txBody>
      </p:sp>
      <p:sp>
        <p:nvSpPr>
          <p:cNvPr id="3234" name="Google Shape;3234;p79"/>
          <p:cNvSpPr txBox="1">
            <a:spLocks noGrp="1"/>
          </p:cNvSpPr>
          <p:nvPr>
            <p:ph type="subTitle" idx="3"/>
          </p:nvPr>
        </p:nvSpPr>
        <p:spPr>
          <a:xfrm>
            <a:off x="4596732" y="3125004"/>
            <a:ext cx="1928100" cy="35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Project Solution</a:t>
            </a:r>
            <a:endParaRPr dirty="0"/>
          </a:p>
        </p:txBody>
      </p:sp>
      <p:sp>
        <p:nvSpPr>
          <p:cNvPr id="3235" name="Google Shape;3235;p79"/>
          <p:cNvSpPr txBox="1">
            <a:spLocks noGrp="1"/>
          </p:cNvSpPr>
          <p:nvPr>
            <p:ph type="subTitle" idx="4"/>
          </p:nvPr>
        </p:nvSpPr>
        <p:spPr>
          <a:xfrm>
            <a:off x="4571984" y="3062422"/>
            <a:ext cx="1928100" cy="76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To Deploy system with ‘Prediction software’</a:t>
            </a:r>
            <a:endParaRPr dirty="0"/>
          </a:p>
        </p:txBody>
      </p:sp>
      <p:sp>
        <p:nvSpPr>
          <p:cNvPr id="3236" name="Google Shape;3236;p79"/>
          <p:cNvSpPr/>
          <p:nvPr/>
        </p:nvSpPr>
        <p:spPr>
          <a:xfrm rot="-5400000">
            <a:off x="5094397" y="3515600"/>
            <a:ext cx="825452" cy="1673688"/>
          </a:xfrm>
          <a:custGeom>
            <a:avLst/>
            <a:gdLst/>
            <a:ahLst/>
            <a:cxnLst/>
            <a:rect l="l" t="t" r="r" b="b"/>
            <a:pathLst>
              <a:path w="16883" h="34232" fill="none" extrusionOk="0">
                <a:moveTo>
                  <a:pt x="16882" y="34232"/>
                </a:moveTo>
                <a:cubicBezTo>
                  <a:pt x="7517" y="34109"/>
                  <a:pt x="1" y="26494"/>
                  <a:pt x="1" y="17129"/>
                </a:cubicBezTo>
                <a:cubicBezTo>
                  <a:pt x="1" y="7764"/>
                  <a:pt x="7517" y="124"/>
                  <a:pt x="16882" y="1"/>
                </a:cubicBezTo>
              </a:path>
            </a:pathLst>
          </a:custGeom>
          <a:noFill/>
          <a:ln w="85025" cap="flat" cmpd="sng">
            <a:solidFill>
              <a:schemeClr val="lt1"/>
            </a:solidFill>
            <a:prstDash val="solid"/>
            <a:miter lim="2464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7" name="Google Shape;3237;p79"/>
          <p:cNvSpPr txBox="1">
            <a:spLocks noGrp="1"/>
          </p:cNvSpPr>
          <p:nvPr>
            <p:ph type="title"/>
          </p:nvPr>
        </p:nvSpPr>
        <p:spPr>
          <a:xfrm>
            <a:off x="715500" y="538250"/>
            <a:ext cx="7713000" cy="420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Conclusions</a:t>
            </a:r>
            <a:endParaRPr dirty="0"/>
          </a:p>
        </p:txBody>
      </p:sp>
      <p:sp>
        <p:nvSpPr>
          <p:cNvPr id="3238" name="Google Shape;3238;p79"/>
          <p:cNvSpPr txBox="1">
            <a:spLocks noGrp="1"/>
          </p:cNvSpPr>
          <p:nvPr>
            <p:ph type="subTitle" idx="5"/>
          </p:nvPr>
        </p:nvSpPr>
        <p:spPr>
          <a:xfrm>
            <a:off x="2693380" y="3135086"/>
            <a:ext cx="1928100" cy="35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Business Goal</a:t>
            </a:r>
            <a:endParaRPr dirty="0"/>
          </a:p>
        </p:txBody>
      </p:sp>
      <p:sp>
        <p:nvSpPr>
          <p:cNvPr id="3239" name="Google Shape;3239;p79"/>
          <p:cNvSpPr txBox="1">
            <a:spLocks noGrp="1"/>
          </p:cNvSpPr>
          <p:nvPr>
            <p:ph type="subTitle" idx="6"/>
          </p:nvPr>
        </p:nvSpPr>
        <p:spPr>
          <a:xfrm>
            <a:off x="2565860" y="3170331"/>
            <a:ext cx="2133645" cy="8938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AutoNum type="arabicPeriod"/>
            </a:pPr>
            <a:r>
              <a:rPr lang="en-US" dirty="0"/>
              <a:t>Risk Mitigation </a:t>
            </a:r>
          </a:p>
          <a:p>
            <a:r>
              <a:rPr lang="en-US" dirty="0"/>
              <a:t>2. Improved Decision-Making: </a:t>
            </a:r>
          </a:p>
          <a:p>
            <a:r>
              <a:rPr lang="en-US" dirty="0"/>
              <a:t>3. Customer-Centric Approach: .</a:t>
            </a:r>
          </a:p>
          <a:p>
            <a:r>
              <a:rPr lang="en-US" dirty="0"/>
              <a:t>4.Cost Reduction:</a:t>
            </a:r>
          </a:p>
        </p:txBody>
      </p:sp>
      <p:sp>
        <p:nvSpPr>
          <p:cNvPr id="3240" name="Google Shape;3240;p79"/>
          <p:cNvSpPr txBox="1">
            <a:spLocks noGrp="1"/>
          </p:cNvSpPr>
          <p:nvPr>
            <p:ph type="subTitle" idx="7"/>
          </p:nvPr>
        </p:nvSpPr>
        <p:spPr>
          <a:xfrm>
            <a:off x="715527" y="2800363"/>
            <a:ext cx="1928100" cy="35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Project Goal</a:t>
            </a:r>
            <a:endParaRPr dirty="0"/>
          </a:p>
        </p:txBody>
      </p:sp>
      <p:sp>
        <p:nvSpPr>
          <p:cNvPr id="3241" name="Google Shape;3241;p79"/>
          <p:cNvSpPr txBox="1">
            <a:spLocks noGrp="1"/>
          </p:cNvSpPr>
          <p:nvPr>
            <p:ph type="subTitle" idx="8"/>
          </p:nvPr>
        </p:nvSpPr>
        <p:spPr>
          <a:xfrm>
            <a:off x="724085" y="2958158"/>
            <a:ext cx="1928100" cy="76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200"/>
              </a:spcAft>
            </a:pPr>
            <a:r>
              <a:rPr lang="en-US" dirty="0">
                <a:solidFill>
                  <a:schemeClr val="bg2"/>
                </a:solidFill>
              </a:rPr>
              <a:t>Predicting Customer Loan Defaults Using AI Algorithms </a:t>
            </a:r>
          </a:p>
        </p:txBody>
      </p:sp>
      <p:sp>
        <p:nvSpPr>
          <p:cNvPr id="3242" name="Google Shape;3242;p79"/>
          <p:cNvSpPr/>
          <p:nvPr/>
        </p:nvSpPr>
        <p:spPr>
          <a:xfrm>
            <a:off x="1401809" y="2009769"/>
            <a:ext cx="555517" cy="554294"/>
          </a:xfrm>
          <a:custGeom>
            <a:avLst/>
            <a:gdLst/>
            <a:ahLst/>
            <a:cxnLst/>
            <a:rect l="l" t="t" r="r" b="b"/>
            <a:pathLst>
              <a:path w="11362" h="11337" extrusionOk="0">
                <a:moveTo>
                  <a:pt x="11362" y="5668"/>
                </a:moveTo>
                <a:cubicBezTo>
                  <a:pt x="11362" y="8798"/>
                  <a:pt x="8823" y="11337"/>
                  <a:pt x="5669" y="11337"/>
                </a:cubicBezTo>
                <a:cubicBezTo>
                  <a:pt x="2539" y="11337"/>
                  <a:pt x="1" y="8798"/>
                  <a:pt x="1" y="5668"/>
                </a:cubicBezTo>
                <a:cubicBezTo>
                  <a:pt x="1" y="2539"/>
                  <a:pt x="2539" y="0"/>
                  <a:pt x="5669" y="0"/>
                </a:cubicBezTo>
                <a:cubicBezTo>
                  <a:pt x="8823" y="0"/>
                  <a:pt x="11362" y="2539"/>
                  <a:pt x="11362" y="5668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3" name="Google Shape;3243;p79"/>
          <p:cNvSpPr/>
          <p:nvPr/>
        </p:nvSpPr>
        <p:spPr>
          <a:xfrm>
            <a:off x="3330022" y="2009769"/>
            <a:ext cx="555517" cy="554294"/>
          </a:xfrm>
          <a:custGeom>
            <a:avLst/>
            <a:gdLst/>
            <a:ahLst/>
            <a:cxnLst/>
            <a:rect l="l" t="t" r="r" b="b"/>
            <a:pathLst>
              <a:path w="11362" h="11337" extrusionOk="0">
                <a:moveTo>
                  <a:pt x="11362" y="5668"/>
                </a:moveTo>
                <a:cubicBezTo>
                  <a:pt x="11362" y="8798"/>
                  <a:pt x="8823" y="11337"/>
                  <a:pt x="5669" y="11337"/>
                </a:cubicBezTo>
                <a:cubicBezTo>
                  <a:pt x="2539" y="11337"/>
                  <a:pt x="1" y="8798"/>
                  <a:pt x="1" y="5668"/>
                </a:cubicBezTo>
                <a:cubicBezTo>
                  <a:pt x="1" y="2539"/>
                  <a:pt x="2539" y="0"/>
                  <a:pt x="5669" y="0"/>
                </a:cubicBezTo>
                <a:cubicBezTo>
                  <a:pt x="8823" y="0"/>
                  <a:pt x="11362" y="2539"/>
                  <a:pt x="11362" y="5668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4" name="Google Shape;3244;p79"/>
          <p:cNvSpPr/>
          <p:nvPr/>
        </p:nvSpPr>
        <p:spPr>
          <a:xfrm>
            <a:off x="5258247" y="2009769"/>
            <a:ext cx="555517" cy="554294"/>
          </a:xfrm>
          <a:custGeom>
            <a:avLst/>
            <a:gdLst/>
            <a:ahLst/>
            <a:cxnLst/>
            <a:rect l="l" t="t" r="r" b="b"/>
            <a:pathLst>
              <a:path w="11362" h="11337" extrusionOk="0">
                <a:moveTo>
                  <a:pt x="11362" y="5668"/>
                </a:moveTo>
                <a:cubicBezTo>
                  <a:pt x="11362" y="8798"/>
                  <a:pt x="8823" y="11337"/>
                  <a:pt x="5669" y="11337"/>
                </a:cubicBezTo>
                <a:cubicBezTo>
                  <a:pt x="2539" y="11337"/>
                  <a:pt x="1" y="8798"/>
                  <a:pt x="1" y="5668"/>
                </a:cubicBezTo>
                <a:cubicBezTo>
                  <a:pt x="1" y="2539"/>
                  <a:pt x="2539" y="0"/>
                  <a:pt x="5669" y="0"/>
                </a:cubicBezTo>
                <a:cubicBezTo>
                  <a:pt x="8823" y="0"/>
                  <a:pt x="11362" y="2539"/>
                  <a:pt x="11362" y="5668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5" name="Google Shape;3245;p79"/>
          <p:cNvSpPr/>
          <p:nvPr/>
        </p:nvSpPr>
        <p:spPr>
          <a:xfrm>
            <a:off x="7186472" y="2009769"/>
            <a:ext cx="555517" cy="554294"/>
          </a:xfrm>
          <a:custGeom>
            <a:avLst/>
            <a:gdLst/>
            <a:ahLst/>
            <a:cxnLst/>
            <a:rect l="l" t="t" r="r" b="b"/>
            <a:pathLst>
              <a:path w="11362" h="11337" extrusionOk="0">
                <a:moveTo>
                  <a:pt x="11362" y="5668"/>
                </a:moveTo>
                <a:cubicBezTo>
                  <a:pt x="11362" y="8798"/>
                  <a:pt x="8823" y="11337"/>
                  <a:pt x="5669" y="11337"/>
                </a:cubicBezTo>
                <a:cubicBezTo>
                  <a:pt x="2539" y="11337"/>
                  <a:pt x="1" y="8798"/>
                  <a:pt x="1" y="5668"/>
                </a:cubicBezTo>
                <a:cubicBezTo>
                  <a:pt x="1" y="2539"/>
                  <a:pt x="2539" y="0"/>
                  <a:pt x="5669" y="0"/>
                </a:cubicBezTo>
                <a:cubicBezTo>
                  <a:pt x="8823" y="0"/>
                  <a:pt x="11362" y="2539"/>
                  <a:pt x="11362" y="5668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46" name="Google Shape;3246;p79"/>
          <p:cNvGrpSpPr/>
          <p:nvPr/>
        </p:nvGrpSpPr>
        <p:grpSpPr>
          <a:xfrm>
            <a:off x="5404281" y="2118582"/>
            <a:ext cx="263459" cy="310380"/>
            <a:chOff x="5424768" y="6629492"/>
            <a:chExt cx="263459" cy="310380"/>
          </a:xfrm>
        </p:grpSpPr>
        <p:sp>
          <p:nvSpPr>
            <p:cNvPr id="3247" name="Google Shape;3247;p79"/>
            <p:cNvSpPr/>
            <p:nvPr/>
          </p:nvSpPr>
          <p:spPr>
            <a:xfrm>
              <a:off x="5490312" y="6684695"/>
              <a:ext cx="132371" cy="123473"/>
            </a:xfrm>
            <a:custGeom>
              <a:avLst/>
              <a:gdLst/>
              <a:ahLst/>
              <a:cxnLst/>
              <a:rect l="l" t="t" r="r" b="b"/>
              <a:pathLst>
                <a:path w="4954" h="4621" extrusionOk="0">
                  <a:moveTo>
                    <a:pt x="3525" y="667"/>
                  </a:moveTo>
                  <a:lnTo>
                    <a:pt x="3930" y="1358"/>
                  </a:lnTo>
                  <a:lnTo>
                    <a:pt x="1024" y="1358"/>
                  </a:lnTo>
                  <a:lnTo>
                    <a:pt x="1429" y="667"/>
                  </a:lnTo>
                  <a:close/>
                  <a:moveTo>
                    <a:pt x="2120" y="2048"/>
                  </a:moveTo>
                  <a:lnTo>
                    <a:pt x="2120" y="3168"/>
                  </a:lnTo>
                  <a:lnTo>
                    <a:pt x="1167" y="2048"/>
                  </a:lnTo>
                  <a:close/>
                  <a:moveTo>
                    <a:pt x="3787" y="2048"/>
                  </a:moveTo>
                  <a:lnTo>
                    <a:pt x="2810" y="3168"/>
                  </a:lnTo>
                  <a:lnTo>
                    <a:pt x="2810" y="2048"/>
                  </a:lnTo>
                  <a:close/>
                  <a:moveTo>
                    <a:pt x="1048" y="0"/>
                  </a:moveTo>
                  <a:lnTo>
                    <a:pt x="0" y="1739"/>
                  </a:lnTo>
                  <a:lnTo>
                    <a:pt x="2477" y="4620"/>
                  </a:lnTo>
                  <a:lnTo>
                    <a:pt x="4954" y="1739"/>
                  </a:lnTo>
                  <a:lnTo>
                    <a:pt x="39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8" name="Google Shape;3248;p79"/>
            <p:cNvSpPr/>
            <p:nvPr/>
          </p:nvSpPr>
          <p:spPr>
            <a:xfrm>
              <a:off x="5424768" y="6629492"/>
              <a:ext cx="263459" cy="310380"/>
            </a:xfrm>
            <a:custGeom>
              <a:avLst/>
              <a:gdLst/>
              <a:ahLst/>
              <a:cxnLst/>
              <a:rect l="l" t="t" r="r" b="b"/>
              <a:pathLst>
                <a:path w="9860" h="11616" extrusionOk="0">
                  <a:moveTo>
                    <a:pt x="4930" y="685"/>
                  </a:moveTo>
                  <a:cubicBezTo>
                    <a:pt x="5049" y="733"/>
                    <a:pt x="5168" y="780"/>
                    <a:pt x="5263" y="876"/>
                  </a:cubicBezTo>
                  <a:cubicBezTo>
                    <a:pt x="5430" y="995"/>
                    <a:pt x="5597" y="1090"/>
                    <a:pt x="5763" y="1138"/>
                  </a:cubicBezTo>
                  <a:cubicBezTo>
                    <a:pt x="5889" y="1166"/>
                    <a:pt x="6006" y="1177"/>
                    <a:pt x="6120" y="1177"/>
                  </a:cubicBezTo>
                  <a:cubicBezTo>
                    <a:pt x="6201" y="1177"/>
                    <a:pt x="6280" y="1171"/>
                    <a:pt x="6359" y="1161"/>
                  </a:cubicBezTo>
                  <a:cubicBezTo>
                    <a:pt x="6418" y="1150"/>
                    <a:pt x="6484" y="1144"/>
                    <a:pt x="6549" y="1144"/>
                  </a:cubicBezTo>
                  <a:cubicBezTo>
                    <a:pt x="6615" y="1144"/>
                    <a:pt x="6680" y="1150"/>
                    <a:pt x="6740" y="1161"/>
                  </a:cubicBezTo>
                  <a:cubicBezTo>
                    <a:pt x="6835" y="1257"/>
                    <a:pt x="6883" y="1376"/>
                    <a:pt x="6930" y="1495"/>
                  </a:cubicBezTo>
                  <a:cubicBezTo>
                    <a:pt x="7002" y="1662"/>
                    <a:pt x="7097" y="1828"/>
                    <a:pt x="7240" y="1971"/>
                  </a:cubicBezTo>
                  <a:cubicBezTo>
                    <a:pt x="7383" y="2114"/>
                    <a:pt x="7550" y="2209"/>
                    <a:pt x="7716" y="2281"/>
                  </a:cubicBezTo>
                  <a:cubicBezTo>
                    <a:pt x="7835" y="2328"/>
                    <a:pt x="7954" y="2376"/>
                    <a:pt x="8050" y="2471"/>
                  </a:cubicBezTo>
                  <a:cubicBezTo>
                    <a:pt x="8073" y="2590"/>
                    <a:pt x="8073" y="2733"/>
                    <a:pt x="8050" y="2852"/>
                  </a:cubicBezTo>
                  <a:cubicBezTo>
                    <a:pt x="7978" y="3233"/>
                    <a:pt x="8073" y="3638"/>
                    <a:pt x="8335" y="3924"/>
                  </a:cubicBezTo>
                  <a:cubicBezTo>
                    <a:pt x="8431" y="4019"/>
                    <a:pt x="8478" y="4138"/>
                    <a:pt x="8526" y="4281"/>
                  </a:cubicBezTo>
                  <a:cubicBezTo>
                    <a:pt x="8478" y="4400"/>
                    <a:pt x="8431" y="4519"/>
                    <a:pt x="8335" y="4615"/>
                  </a:cubicBezTo>
                  <a:cubicBezTo>
                    <a:pt x="8073" y="4900"/>
                    <a:pt x="7978" y="5305"/>
                    <a:pt x="8050" y="5686"/>
                  </a:cubicBezTo>
                  <a:cubicBezTo>
                    <a:pt x="8073" y="5829"/>
                    <a:pt x="8073" y="5948"/>
                    <a:pt x="8050" y="6067"/>
                  </a:cubicBezTo>
                  <a:cubicBezTo>
                    <a:pt x="7954" y="6162"/>
                    <a:pt x="7835" y="6234"/>
                    <a:pt x="7716" y="6258"/>
                  </a:cubicBezTo>
                  <a:cubicBezTo>
                    <a:pt x="7550" y="6329"/>
                    <a:pt x="7383" y="6448"/>
                    <a:pt x="7216" y="6567"/>
                  </a:cubicBezTo>
                  <a:cubicBezTo>
                    <a:pt x="7097" y="6710"/>
                    <a:pt x="7002" y="6877"/>
                    <a:pt x="6930" y="7067"/>
                  </a:cubicBezTo>
                  <a:cubicBezTo>
                    <a:pt x="6883" y="7186"/>
                    <a:pt x="6811" y="7282"/>
                    <a:pt x="6740" y="7377"/>
                  </a:cubicBezTo>
                  <a:cubicBezTo>
                    <a:pt x="6680" y="7389"/>
                    <a:pt x="6615" y="7395"/>
                    <a:pt x="6549" y="7395"/>
                  </a:cubicBezTo>
                  <a:cubicBezTo>
                    <a:pt x="6484" y="7395"/>
                    <a:pt x="6418" y="7389"/>
                    <a:pt x="6359" y="7377"/>
                  </a:cubicBezTo>
                  <a:cubicBezTo>
                    <a:pt x="6280" y="7367"/>
                    <a:pt x="6197" y="7361"/>
                    <a:pt x="6113" y="7361"/>
                  </a:cubicBezTo>
                  <a:cubicBezTo>
                    <a:pt x="5995" y="7361"/>
                    <a:pt x="5875" y="7373"/>
                    <a:pt x="5763" y="7401"/>
                  </a:cubicBezTo>
                  <a:cubicBezTo>
                    <a:pt x="5597" y="7448"/>
                    <a:pt x="5406" y="7544"/>
                    <a:pt x="5263" y="7663"/>
                  </a:cubicBezTo>
                  <a:cubicBezTo>
                    <a:pt x="5168" y="7758"/>
                    <a:pt x="5049" y="7829"/>
                    <a:pt x="4930" y="7877"/>
                  </a:cubicBezTo>
                  <a:cubicBezTo>
                    <a:pt x="4787" y="7829"/>
                    <a:pt x="4692" y="7782"/>
                    <a:pt x="4573" y="7687"/>
                  </a:cubicBezTo>
                  <a:cubicBezTo>
                    <a:pt x="4430" y="7568"/>
                    <a:pt x="4263" y="7472"/>
                    <a:pt x="4073" y="7425"/>
                  </a:cubicBezTo>
                  <a:cubicBezTo>
                    <a:pt x="3961" y="7397"/>
                    <a:pt x="3849" y="7385"/>
                    <a:pt x="3733" y="7385"/>
                  </a:cubicBezTo>
                  <a:cubicBezTo>
                    <a:pt x="3651" y="7385"/>
                    <a:pt x="3566" y="7391"/>
                    <a:pt x="3477" y="7401"/>
                  </a:cubicBezTo>
                  <a:cubicBezTo>
                    <a:pt x="3418" y="7413"/>
                    <a:pt x="3358" y="7419"/>
                    <a:pt x="3299" y="7419"/>
                  </a:cubicBezTo>
                  <a:cubicBezTo>
                    <a:pt x="3239" y="7419"/>
                    <a:pt x="3180" y="7413"/>
                    <a:pt x="3120" y="7401"/>
                  </a:cubicBezTo>
                  <a:cubicBezTo>
                    <a:pt x="3025" y="7306"/>
                    <a:pt x="2953" y="7210"/>
                    <a:pt x="2929" y="7091"/>
                  </a:cubicBezTo>
                  <a:cubicBezTo>
                    <a:pt x="2787" y="6710"/>
                    <a:pt x="2501" y="6424"/>
                    <a:pt x="2120" y="6282"/>
                  </a:cubicBezTo>
                  <a:cubicBezTo>
                    <a:pt x="2001" y="6234"/>
                    <a:pt x="1882" y="6186"/>
                    <a:pt x="1810" y="6091"/>
                  </a:cubicBezTo>
                  <a:cubicBezTo>
                    <a:pt x="1786" y="5972"/>
                    <a:pt x="1786" y="5829"/>
                    <a:pt x="1810" y="5710"/>
                  </a:cubicBezTo>
                  <a:cubicBezTo>
                    <a:pt x="1882" y="5329"/>
                    <a:pt x="1763" y="4924"/>
                    <a:pt x="1501" y="4638"/>
                  </a:cubicBezTo>
                  <a:cubicBezTo>
                    <a:pt x="1262" y="4472"/>
                    <a:pt x="1262" y="4114"/>
                    <a:pt x="1501" y="3948"/>
                  </a:cubicBezTo>
                  <a:cubicBezTo>
                    <a:pt x="1763" y="3662"/>
                    <a:pt x="1882" y="3257"/>
                    <a:pt x="1810" y="2876"/>
                  </a:cubicBezTo>
                  <a:cubicBezTo>
                    <a:pt x="1667" y="2614"/>
                    <a:pt x="1858" y="2305"/>
                    <a:pt x="2144" y="2305"/>
                  </a:cubicBezTo>
                  <a:cubicBezTo>
                    <a:pt x="2501" y="2162"/>
                    <a:pt x="2810" y="1876"/>
                    <a:pt x="2929" y="1495"/>
                  </a:cubicBezTo>
                  <a:cubicBezTo>
                    <a:pt x="2948" y="1273"/>
                    <a:pt x="3125" y="1123"/>
                    <a:pt x="3326" y="1123"/>
                  </a:cubicBezTo>
                  <a:cubicBezTo>
                    <a:pt x="3383" y="1123"/>
                    <a:pt x="3443" y="1135"/>
                    <a:pt x="3501" y="1161"/>
                  </a:cubicBezTo>
                  <a:cubicBezTo>
                    <a:pt x="3580" y="1171"/>
                    <a:pt x="3663" y="1177"/>
                    <a:pt x="3747" y="1177"/>
                  </a:cubicBezTo>
                  <a:cubicBezTo>
                    <a:pt x="3865" y="1177"/>
                    <a:pt x="3985" y="1166"/>
                    <a:pt x="4096" y="1138"/>
                  </a:cubicBezTo>
                  <a:cubicBezTo>
                    <a:pt x="4263" y="1090"/>
                    <a:pt x="4454" y="995"/>
                    <a:pt x="4597" y="876"/>
                  </a:cubicBezTo>
                  <a:cubicBezTo>
                    <a:pt x="4692" y="780"/>
                    <a:pt x="4811" y="733"/>
                    <a:pt x="4930" y="685"/>
                  </a:cubicBezTo>
                  <a:close/>
                  <a:moveTo>
                    <a:pt x="7478" y="7496"/>
                  </a:moveTo>
                  <a:lnTo>
                    <a:pt x="8621" y="9473"/>
                  </a:lnTo>
                  <a:lnTo>
                    <a:pt x="7811" y="9425"/>
                  </a:lnTo>
                  <a:lnTo>
                    <a:pt x="7430" y="10163"/>
                  </a:lnTo>
                  <a:lnTo>
                    <a:pt x="6240" y="8091"/>
                  </a:lnTo>
                  <a:lnTo>
                    <a:pt x="6240" y="8091"/>
                  </a:lnTo>
                  <a:cubicBezTo>
                    <a:pt x="6353" y="8106"/>
                    <a:pt x="6459" y="8114"/>
                    <a:pt x="6560" y="8114"/>
                  </a:cubicBezTo>
                  <a:cubicBezTo>
                    <a:pt x="6966" y="8114"/>
                    <a:pt x="7268" y="7974"/>
                    <a:pt x="7478" y="7496"/>
                  </a:cubicBezTo>
                  <a:close/>
                  <a:moveTo>
                    <a:pt x="2382" y="7496"/>
                  </a:moveTo>
                  <a:cubicBezTo>
                    <a:pt x="2596" y="7963"/>
                    <a:pt x="2889" y="8112"/>
                    <a:pt x="3314" y="8112"/>
                  </a:cubicBezTo>
                  <a:cubicBezTo>
                    <a:pt x="3409" y="8112"/>
                    <a:pt x="3511" y="8105"/>
                    <a:pt x="3620" y="8091"/>
                  </a:cubicBezTo>
                  <a:lnTo>
                    <a:pt x="3620" y="8091"/>
                  </a:lnTo>
                  <a:lnTo>
                    <a:pt x="2406" y="10187"/>
                  </a:lnTo>
                  <a:lnTo>
                    <a:pt x="2048" y="9425"/>
                  </a:lnTo>
                  <a:lnTo>
                    <a:pt x="1239" y="9473"/>
                  </a:lnTo>
                  <a:lnTo>
                    <a:pt x="2382" y="7496"/>
                  </a:lnTo>
                  <a:close/>
                  <a:moveTo>
                    <a:pt x="4939" y="1"/>
                  </a:moveTo>
                  <a:cubicBezTo>
                    <a:pt x="4704" y="1"/>
                    <a:pt x="4466" y="102"/>
                    <a:pt x="4192" y="304"/>
                  </a:cubicBezTo>
                  <a:cubicBezTo>
                    <a:pt x="4096" y="376"/>
                    <a:pt x="4001" y="423"/>
                    <a:pt x="3906" y="471"/>
                  </a:cubicBezTo>
                  <a:cubicBezTo>
                    <a:pt x="3846" y="483"/>
                    <a:pt x="3787" y="489"/>
                    <a:pt x="3727" y="489"/>
                  </a:cubicBezTo>
                  <a:cubicBezTo>
                    <a:pt x="3668" y="489"/>
                    <a:pt x="3608" y="483"/>
                    <a:pt x="3549" y="471"/>
                  </a:cubicBezTo>
                  <a:cubicBezTo>
                    <a:pt x="3463" y="448"/>
                    <a:pt x="3377" y="438"/>
                    <a:pt x="3293" y="438"/>
                  </a:cubicBezTo>
                  <a:cubicBezTo>
                    <a:pt x="2839" y="438"/>
                    <a:pt x="2431" y="747"/>
                    <a:pt x="2310" y="1209"/>
                  </a:cubicBezTo>
                  <a:cubicBezTo>
                    <a:pt x="2263" y="1304"/>
                    <a:pt x="2215" y="1400"/>
                    <a:pt x="2144" y="1495"/>
                  </a:cubicBezTo>
                  <a:cubicBezTo>
                    <a:pt x="1977" y="1662"/>
                    <a:pt x="1453" y="1733"/>
                    <a:pt x="1215" y="2138"/>
                  </a:cubicBezTo>
                  <a:cubicBezTo>
                    <a:pt x="1096" y="2376"/>
                    <a:pt x="1072" y="2662"/>
                    <a:pt x="1120" y="2924"/>
                  </a:cubicBezTo>
                  <a:cubicBezTo>
                    <a:pt x="1167" y="3138"/>
                    <a:pt x="1120" y="3376"/>
                    <a:pt x="953" y="3543"/>
                  </a:cubicBezTo>
                  <a:cubicBezTo>
                    <a:pt x="548" y="4067"/>
                    <a:pt x="548" y="4472"/>
                    <a:pt x="953" y="5019"/>
                  </a:cubicBezTo>
                  <a:cubicBezTo>
                    <a:pt x="1024" y="5091"/>
                    <a:pt x="1072" y="5186"/>
                    <a:pt x="1120" y="5305"/>
                  </a:cubicBezTo>
                  <a:cubicBezTo>
                    <a:pt x="1143" y="5424"/>
                    <a:pt x="1143" y="5543"/>
                    <a:pt x="1120" y="5639"/>
                  </a:cubicBezTo>
                  <a:cubicBezTo>
                    <a:pt x="1024" y="6353"/>
                    <a:pt x="1262" y="6663"/>
                    <a:pt x="1905" y="6925"/>
                  </a:cubicBezTo>
                  <a:lnTo>
                    <a:pt x="0" y="10259"/>
                  </a:lnTo>
                  <a:lnTo>
                    <a:pt x="0" y="10259"/>
                  </a:lnTo>
                  <a:lnTo>
                    <a:pt x="1620" y="10139"/>
                  </a:lnTo>
                  <a:lnTo>
                    <a:pt x="2358" y="11616"/>
                  </a:lnTo>
                  <a:lnTo>
                    <a:pt x="4263" y="8306"/>
                  </a:lnTo>
                  <a:cubicBezTo>
                    <a:pt x="4454" y="8472"/>
                    <a:pt x="4686" y="8556"/>
                    <a:pt x="4918" y="8556"/>
                  </a:cubicBezTo>
                  <a:cubicBezTo>
                    <a:pt x="5150" y="8556"/>
                    <a:pt x="5382" y="8472"/>
                    <a:pt x="5573" y="8306"/>
                  </a:cubicBezTo>
                  <a:lnTo>
                    <a:pt x="7478" y="11616"/>
                  </a:lnTo>
                  <a:lnTo>
                    <a:pt x="8216" y="10139"/>
                  </a:lnTo>
                  <a:lnTo>
                    <a:pt x="9860" y="10259"/>
                  </a:lnTo>
                  <a:lnTo>
                    <a:pt x="7931" y="6925"/>
                  </a:lnTo>
                  <a:cubicBezTo>
                    <a:pt x="8574" y="6663"/>
                    <a:pt x="8835" y="6353"/>
                    <a:pt x="8716" y="5639"/>
                  </a:cubicBezTo>
                  <a:cubicBezTo>
                    <a:pt x="8669" y="5424"/>
                    <a:pt x="8716" y="5186"/>
                    <a:pt x="8883" y="5019"/>
                  </a:cubicBezTo>
                  <a:cubicBezTo>
                    <a:pt x="9288" y="4495"/>
                    <a:pt x="9288" y="4091"/>
                    <a:pt x="8883" y="3543"/>
                  </a:cubicBezTo>
                  <a:cubicBezTo>
                    <a:pt x="8835" y="3448"/>
                    <a:pt x="8764" y="3352"/>
                    <a:pt x="8716" y="3257"/>
                  </a:cubicBezTo>
                  <a:cubicBezTo>
                    <a:pt x="8716" y="3138"/>
                    <a:pt x="8716" y="3019"/>
                    <a:pt x="8716" y="2924"/>
                  </a:cubicBezTo>
                  <a:cubicBezTo>
                    <a:pt x="8788" y="2662"/>
                    <a:pt x="8740" y="2376"/>
                    <a:pt x="8621" y="2138"/>
                  </a:cubicBezTo>
                  <a:cubicBezTo>
                    <a:pt x="8478" y="1924"/>
                    <a:pt x="8264" y="1757"/>
                    <a:pt x="8002" y="1662"/>
                  </a:cubicBezTo>
                  <a:cubicBezTo>
                    <a:pt x="7907" y="1614"/>
                    <a:pt x="7788" y="1566"/>
                    <a:pt x="7692" y="1495"/>
                  </a:cubicBezTo>
                  <a:cubicBezTo>
                    <a:pt x="7550" y="1328"/>
                    <a:pt x="7454" y="804"/>
                    <a:pt x="7049" y="566"/>
                  </a:cubicBezTo>
                  <a:cubicBezTo>
                    <a:pt x="6875" y="496"/>
                    <a:pt x="6688" y="452"/>
                    <a:pt x="6497" y="452"/>
                  </a:cubicBezTo>
                  <a:cubicBezTo>
                    <a:pt x="6428" y="452"/>
                    <a:pt x="6358" y="458"/>
                    <a:pt x="6287" y="471"/>
                  </a:cubicBezTo>
                  <a:cubicBezTo>
                    <a:pt x="6231" y="490"/>
                    <a:pt x="6174" y="498"/>
                    <a:pt x="6116" y="498"/>
                  </a:cubicBezTo>
                  <a:cubicBezTo>
                    <a:pt x="5953" y="498"/>
                    <a:pt x="5791" y="427"/>
                    <a:pt x="5668" y="304"/>
                  </a:cubicBezTo>
                  <a:cubicBezTo>
                    <a:pt x="5406" y="102"/>
                    <a:pt x="5174" y="1"/>
                    <a:pt x="49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49" name="Google Shape;3249;p79"/>
          <p:cNvGrpSpPr/>
          <p:nvPr/>
        </p:nvGrpSpPr>
        <p:grpSpPr>
          <a:xfrm>
            <a:off x="7313004" y="2127124"/>
            <a:ext cx="310540" cy="309925"/>
            <a:chOff x="5401227" y="6168625"/>
            <a:chExt cx="310540" cy="309925"/>
          </a:xfrm>
        </p:grpSpPr>
        <p:sp>
          <p:nvSpPr>
            <p:cNvPr id="3250" name="Google Shape;3250;p79"/>
            <p:cNvSpPr/>
            <p:nvPr/>
          </p:nvSpPr>
          <p:spPr>
            <a:xfrm>
              <a:off x="5437487" y="6204911"/>
              <a:ext cx="18490" cy="18464"/>
            </a:xfrm>
            <a:custGeom>
              <a:avLst/>
              <a:gdLst/>
              <a:ahLst/>
              <a:cxnLst/>
              <a:rect l="l" t="t" r="r" b="b"/>
              <a:pathLst>
                <a:path w="692" h="691" extrusionOk="0">
                  <a:moveTo>
                    <a:pt x="1" y="0"/>
                  </a:moveTo>
                  <a:lnTo>
                    <a:pt x="1" y="691"/>
                  </a:lnTo>
                  <a:lnTo>
                    <a:pt x="691" y="691"/>
                  </a:lnTo>
                  <a:lnTo>
                    <a:pt x="69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1" name="Google Shape;3251;p79"/>
            <p:cNvSpPr/>
            <p:nvPr/>
          </p:nvSpPr>
          <p:spPr>
            <a:xfrm>
              <a:off x="5474387" y="6204911"/>
              <a:ext cx="17849" cy="18464"/>
            </a:xfrm>
            <a:custGeom>
              <a:avLst/>
              <a:gdLst/>
              <a:ahLst/>
              <a:cxnLst/>
              <a:rect l="l" t="t" r="r" b="b"/>
              <a:pathLst>
                <a:path w="668" h="691" extrusionOk="0">
                  <a:moveTo>
                    <a:pt x="1" y="0"/>
                  </a:moveTo>
                  <a:lnTo>
                    <a:pt x="1" y="691"/>
                  </a:lnTo>
                  <a:lnTo>
                    <a:pt x="668" y="691"/>
                  </a:lnTo>
                  <a:lnTo>
                    <a:pt x="66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2" name="Google Shape;3252;p79"/>
            <p:cNvSpPr/>
            <p:nvPr/>
          </p:nvSpPr>
          <p:spPr>
            <a:xfrm>
              <a:off x="5510673" y="6204911"/>
              <a:ext cx="18464" cy="18464"/>
            </a:xfrm>
            <a:custGeom>
              <a:avLst/>
              <a:gdLst/>
              <a:ahLst/>
              <a:cxnLst/>
              <a:rect l="l" t="t" r="r" b="b"/>
              <a:pathLst>
                <a:path w="691" h="691" extrusionOk="0">
                  <a:moveTo>
                    <a:pt x="0" y="0"/>
                  </a:moveTo>
                  <a:lnTo>
                    <a:pt x="0" y="691"/>
                  </a:lnTo>
                  <a:lnTo>
                    <a:pt x="691" y="691"/>
                  </a:lnTo>
                  <a:lnTo>
                    <a:pt x="69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3" name="Google Shape;3253;p79"/>
            <p:cNvSpPr/>
            <p:nvPr/>
          </p:nvSpPr>
          <p:spPr>
            <a:xfrm>
              <a:off x="5529109" y="6387542"/>
              <a:ext cx="145758" cy="17822"/>
            </a:xfrm>
            <a:custGeom>
              <a:avLst/>
              <a:gdLst/>
              <a:ahLst/>
              <a:cxnLst/>
              <a:rect l="l" t="t" r="r" b="b"/>
              <a:pathLst>
                <a:path w="5455" h="667" extrusionOk="0">
                  <a:moveTo>
                    <a:pt x="1" y="0"/>
                  </a:moveTo>
                  <a:lnTo>
                    <a:pt x="1" y="667"/>
                  </a:lnTo>
                  <a:lnTo>
                    <a:pt x="5454" y="667"/>
                  </a:lnTo>
                  <a:lnTo>
                    <a:pt x="545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4" name="Google Shape;3254;p79"/>
            <p:cNvSpPr/>
            <p:nvPr/>
          </p:nvSpPr>
          <p:spPr>
            <a:xfrm>
              <a:off x="5529109" y="6423801"/>
              <a:ext cx="91035" cy="18490"/>
            </a:xfrm>
            <a:custGeom>
              <a:avLst/>
              <a:gdLst/>
              <a:ahLst/>
              <a:cxnLst/>
              <a:rect l="l" t="t" r="r" b="b"/>
              <a:pathLst>
                <a:path w="3407" h="692" extrusionOk="0">
                  <a:moveTo>
                    <a:pt x="1" y="1"/>
                  </a:moveTo>
                  <a:lnTo>
                    <a:pt x="1" y="691"/>
                  </a:lnTo>
                  <a:lnTo>
                    <a:pt x="3406" y="691"/>
                  </a:lnTo>
                  <a:lnTo>
                    <a:pt x="34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5" name="Google Shape;3255;p79"/>
            <p:cNvSpPr/>
            <p:nvPr/>
          </p:nvSpPr>
          <p:spPr>
            <a:xfrm>
              <a:off x="5440666" y="6387542"/>
              <a:ext cx="64930" cy="54749"/>
            </a:xfrm>
            <a:custGeom>
              <a:avLst/>
              <a:gdLst/>
              <a:ahLst/>
              <a:cxnLst/>
              <a:rect l="l" t="t" r="r" b="b"/>
              <a:pathLst>
                <a:path w="2430" h="2049" extrusionOk="0">
                  <a:moveTo>
                    <a:pt x="1953" y="0"/>
                  </a:moveTo>
                  <a:lnTo>
                    <a:pt x="858" y="1072"/>
                  </a:lnTo>
                  <a:lnTo>
                    <a:pt x="477" y="691"/>
                  </a:lnTo>
                  <a:lnTo>
                    <a:pt x="1" y="1167"/>
                  </a:lnTo>
                  <a:lnTo>
                    <a:pt x="858" y="2048"/>
                  </a:lnTo>
                  <a:lnTo>
                    <a:pt x="2430" y="476"/>
                  </a:lnTo>
                  <a:lnTo>
                    <a:pt x="19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6" name="Google Shape;3256;p79"/>
            <p:cNvSpPr/>
            <p:nvPr/>
          </p:nvSpPr>
          <p:spPr>
            <a:xfrm>
              <a:off x="5529109" y="6278097"/>
              <a:ext cx="145758" cy="17822"/>
            </a:xfrm>
            <a:custGeom>
              <a:avLst/>
              <a:gdLst/>
              <a:ahLst/>
              <a:cxnLst/>
              <a:rect l="l" t="t" r="r" b="b"/>
              <a:pathLst>
                <a:path w="5455" h="667" extrusionOk="0">
                  <a:moveTo>
                    <a:pt x="1" y="0"/>
                  </a:moveTo>
                  <a:lnTo>
                    <a:pt x="1" y="667"/>
                  </a:lnTo>
                  <a:lnTo>
                    <a:pt x="5454" y="667"/>
                  </a:lnTo>
                  <a:lnTo>
                    <a:pt x="545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7" name="Google Shape;3257;p79"/>
            <p:cNvSpPr/>
            <p:nvPr/>
          </p:nvSpPr>
          <p:spPr>
            <a:xfrm>
              <a:off x="5529109" y="6314356"/>
              <a:ext cx="145758" cy="18490"/>
            </a:xfrm>
            <a:custGeom>
              <a:avLst/>
              <a:gdLst/>
              <a:ahLst/>
              <a:cxnLst/>
              <a:rect l="l" t="t" r="r" b="b"/>
              <a:pathLst>
                <a:path w="5455" h="692" extrusionOk="0">
                  <a:moveTo>
                    <a:pt x="1" y="0"/>
                  </a:moveTo>
                  <a:lnTo>
                    <a:pt x="1" y="691"/>
                  </a:lnTo>
                  <a:lnTo>
                    <a:pt x="5454" y="691"/>
                  </a:lnTo>
                  <a:lnTo>
                    <a:pt x="545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8" name="Google Shape;3258;p79"/>
            <p:cNvSpPr/>
            <p:nvPr/>
          </p:nvSpPr>
          <p:spPr>
            <a:xfrm>
              <a:off x="5529109" y="6350615"/>
              <a:ext cx="145758" cy="18490"/>
            </a:xfrm>
            <a:custGeom>
              <a:avLst/>
              <a:gdLst/>
              <a:ahLst/>
              <a:cxnLst/>
              <a:rect l="l" t="t" r="r" b="b"/>
              <a:pathLst>
                <a:path w="5455" h="692" extrusionOk="0">
                  <a:moveTo>
                    <a:pt x="1" y="1"/>
                  </a:moveTo>
                  <a:lnTo>
                    <a:pt x="1" y="691"/>
                  </a:lnTo>
                  <a:lnTo>
                    <a:pt x="5454" y="691"/>
                  </a:lnTo>
                  <a:lnTo>
                    <a:pt x="545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9" name="Google Shape;3259;p79"/>
            <p:cNvSpPr/>
            <p:nvPr/>
          </p:nvSpPr>
          <p:spPr>
            <a:xfrm>
              <a:off x="5440666" y="6278097"/>
              <a:ext cx="64930" cy="54749"/>
            </a:xfrm>
            <a:custGeom>
              <a:avLst/>
              <a:gdLst/>
              <a:ahLst/>
              <a:cxnLst/>
              <a:rect l="l" t="t" r="r" b="b"/>
              <a:pathLst>
                <a:path w="2430" h="2049" extrusionOk="0">
                  <a:moveTo>
                    <a:pt x="1953" y="0"/>
                  </a:moveTo>
                  <a:lnTo>
                    <a:pt x="858" y="1072"/>
                  </a:lnTo>
                  <a:lnTo>
                    <a:pt x="477" y="691"/>
                  </a:lnTo>
                  <a:lnTo>
                    <a:pt x="1" y="1167"/>
                  </a:lnTo>
                  <a:lnTo>
                    <a:pt x="858" y="2048"/>
                  </a:lnTo>
                  <a:lnTo>
                    <a:pt x="2430" y="476"/>
                  </a:lnTo>
                  <a:lnTo>
                    <a:pt x="19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0" name="Google Shape;3260;p79"/>
            <p:cNvSpPr/>
            <p:nvPr/>
          </p:nvSpPr>
          <p:spPr>
            <a:xfrm>
              <a:off x="5440666" y="6332819"/>
              <a:ext cx="64930" cy="54749"/>
            </a:xfrm>
            <a:custGeom>
              <a:avLst/>
              <a:gdLst/>
              <a:ahLst/>
              <a:cxnLst/>
              <a:rect l="l" t="t" r="r" b="b"/>
              <a:pathLst>
                <a:path w="2430" h="2049" extrusionOk="0">
                  <a:moveTo>
                    <a:pt x="1953" y="0"/>
                  </a:moveTo>
                  <a:lnTo>
                    <a:pt x="858" y="1072"/>
                  </a:lnTo>
                  <a:lnTo>
                    <a:pt x="477" y="691"/>
                  </a:lnTo>
                  <a:lnTo>
                    <a:pt x="1" y="1167"/>
                  </a:lnTo>
                  <a:lnTo>
                    <a:pt x="858" y="2048"/>
                  </a:lnTo>
                  <a:lnTo>
                    <a:pt x="2430" y="500"/>
                  </a:lnTo>
                  <a:lnTo>
                    <a:pt x="19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1" name="Google Shape;3261;p79"/>
            <p:cNvSpPr/>
            <p:nvPr/>
          </p:nvSpPr>
          <p:spPr>
            <a:xfrm>
              <a:off x="5401227" y="6168625"/>
              <a:ext cx="310540" cy="309925"/>
            </a:xfrm>
            <a:custGeom>
              <a:avLst/>
              <a:gdLst/>
              <a:ahLst/>
              <a:cxnLst/>
              <a:rect l="l" t="t" r="r" b="b"/>
              <a:pathLst>
                <a:path w="11622" h="11599" extrusionOk="0">
                  <a:moveTo>
                    <a:pt x="10931" y="668"/>
                  </a:moveTo>
                  <a:lnTo>
                    <a:pt x="10931" y="2716"/>
                  </a:lnTo>
                  <a:lnTo>
                    <a:pt x="691" y="2716"/>
                  </a:lnTo>
                  <a:lnTo>
                    <a:pt x="691" y="668"/>
                  </a:lnTo>
                  <a:close/>
                  <a:moveTo>
                    <a:pt x="10931" y="3406"/>
                  </a:moveTo>
                  <a:lnTo>
                    <a:pt x="10931" y="10908"/>
                  </a:lnTo>
                  <a:lnTo>
                    <a:pt x="691" y="10908"/>
                  </a:lnTo>
                  <a:lnTo>
                    <a:pt x="691" y="3406"/>
                  </a:lnTo>
                  <a:close/>
                  <a:moveTo>
                    <a:pt x="0" y="1"/>
                  </a:moveTo>
                  <a:lnTo>
                    <a:pt x="0" y="11599"/>
                  </a:lnTo>
                  <a:lnTo>
                    <a:pt x="11622" y="11599"/>
                  </a:lnTo>
                  <a:lnTo>
                    <a:pt x="1162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2" name="Google Shape;3262;p79"/>
            <p:cNvSpPr/>
            <p:nvPr/>
          </p:nvSpPr>
          <p:spPr>
            <a:xfrm>
              <a:off x="5583832" y="6204911"/>
              <a:ext cx="91035" cy="18464"/>
            </a:xfrm>
            <a:custGeom>
              <a:avLst/>
              <a:gdLst/>
              <a:ahLst/>
              <a:cxnLst/>
              <a:rect l="l" t="t" r="r" b="b"/>
              <a:pathLst>
                <a:path w="3407" h="691" extrusionOk="0">
                  <a:moveTo>
                    <a:pt x="1" y="0"/>
                  </a:moveTo>
                  <a:lnTo>
                    <a:pt x="1" y="691"/>
                  </a:lnTo>
                  <a:lnTo>
                    <a:pt x="3406" y="691"/>
                  </a:lnTo>
                  <a:lnTo>
                    <a:pt x="34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63" name="Google Shape;3263;p79"/>
          <p:cNvGrpSpPr/>
          <p:nvPr/>
        </p:nvGrpSpPr>
        <p:grpSpPr>
          <a:xfrm>
            <a:off x="1524609" y="2131644"/>
            <a:ext cx="309899" cy="310567"/>
            <a:chOff x="2307426" y="5730845"/>
            <a:chExt cx="309899" cy="310567"/>
          </a:xfrm>
        </p:grpSpPr>
        <p:sp>
          <p:nvSpPr>
            <p:cNvPr id="3264" name="Google Shape;3264;p79"/>
            <p:cNvSpPr/>
            <p:nvPr/>
          </p:nvSpPr>
          <p:spPr>
            <a:xfrm>
              <a:off x="2307426" y="5821853"/>
              <a:ext cx="145731" cy="219558"/>
            </a:xfrm>
            <a:custGeom>
              <a:avLst/>
              <a:gdLst/>
              <a:ahLst/>
              <a:cxnLst/>
              <a:rect l="l" t="t" r="r" b="b"/>
              <a:pathLst>
                <a:path w="5454" h="8217" extrusionOk="0">
                  <a:moveTo>
                    <a:pt x="3310" y="691"/>
                  </a:moveTo>
                  <a:lnTo>
                    <a:pt x="3144" y="1381"/>
                  </a:lnTo>
                  <a:lnTo>
                    <a:pt x="2310" y="1381"/>
                  </a:lnTo>
                  <a:lnTo>
                    <a:pt x="2143" y="691"/>
                  </a:lnTo>
                  <a:close/>
                  <a:moveTo>
                    <a:pt x="4763" y="691"/>
                  </a:moveTo>
                  <a:lnTo>
                    <a:pt x="4763" y="6168"/>
                  </a:lnTo>
                  <a:lnTo>
                    <a:pt x="667" y="6168"/>
                  </a:lnTo>
                  <a:lnTo>
                    <a:pt x="667" y="691"/>
                  </a:lnTo>
                  <a:lnTo>
                    <a:pt x="1429" y="691"/>
                  </a:lnTo>
                  <a:lnTo>
                    <a:pt x="1762" y="2048"/>
                  </a:lnTo>
                  <a:lnTo>
                    <a:pt x="3668" y="2048"/>
                  </a:lnTo>
                  <a:lnTo>
                    <a:pt x="4001" y="691"/>
                  </a:lnTo>
                  <a:close/>
                  <a:moveTo>
                    <a:pt x="4763" y="6835"/>
                  </a:moveTo>
                  <a:lnTo>
                    <a:pt x="4763" y="7525"/>
                  </a:lnTo>
                  <a:lnTo>
                    <a:pt x="667" y="7525"/>
                  </a:lnTo>
                  <a:lnTo>
                    <a:pt x="667" y="6835"/>
                  </a:lnTo>
                  <a:close/>
                  <a:moveTo>
                    <a:pt x="0" y="0"/>
                  </a:moveTo>
                  <a:lnTo>
                    <a:pt x="0" y="8216"/>
                  </a:lnTo>
                  <a:lnTo>
                    <a:pt x="5454" y="8216"/>
                  </a:lnTo>
                  <a:lnTo>
                    <a:pt x="545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5" name="Google Shape;3265;p79"/>
            <p:cNvSpPr/>
            <p:nvPr/>
          </p:nvSpPr>
          <p:spPr>
            <a:xfrm>
              <a:off x="2470952" y="5730845"/>
              <a:ext cx="146372" cy="218917"/>
            </a:xfrm>
            <a:custGeom>
              <a:avLst/>
              <a:gdLst/>
              <a:ahLst/>
              <a:cxnLst/>
              <a:rect l="l" t="t" r="r" b="b"/>
              <a:pathLst>
                <a:path w="5478" h="8193" extrusionOk="0">
                  <a:moveTo>
                    <a:pt x="3334" y="691"/>
                  </a:moveTo>
                  <a:lnTo>
                    <a:pt x="3168" y="1358"/>
                  </a:lnTo>
                  <a:lnTo>
                    <a:pt x="2334" y="1358"/>
                  </a:lnTo>
                  <a:lnTo>
                    <a:pt x="2168" y="691"/>
                  </a:lnTo>
                  <a:close/>
                  <a:moveTo>
                    <a:pt x="4787" y="691"/>
                  </a:moveTo>
                  <a:lnTo>
                    <a:pt x="4787" y="6145"/>
                  </a:lnTo>
                  <a:lnTo>
                    <a:pt x="691" y="6145"/>
                  </a:lnTo>
                  <a:lnTo>
                    <a:pt x="691" y="691"/>
                  </a:lnTo>
                  <a:lnTo>
                    <a:pt x="1453" y="691"/>
                  </a:lnTo>
                  <a:lnTo>
                    <a:pt x="1787" y="2049"/>
                  </a:lnTo>
                  <a:lnTo>
                    <a:pt x="3692" y="2049"/>
                  </a:lnTo>
                  <a:lnTo>
                    <a:pt x="4025" y="691"/>
                  </a:lnTo>
                  <a:close/>
                  <a:moveTo>
                    <a:pt x="4787" y="6835"/>
                  </a:moveTo>
                  <a:lnTo>
                    <a:pt x="4787" y="7502"/>
                  </a:lnTo>
                  <a:lnTo>
                    <a:pt x="691" y="7502"/>
                  </a:lnTo>
                  <a:lnTo>
                    <a:pt x="691" y="6835"/>
                  </a:lnTo>
                  <a:close/>
                  <a:moveTo>
                    <a:pt x="0" y="1"/>
                  </a:moveTo>
                  <a:lnTo>
                    <a:pt x="0" y="8193"/>
                  </a:lnTo>
                  <a:lnTo>
                    <a:pt x="5478" y="8193"/>
                  </a:lnTo>
                  <a:lnTo>
                    <a:pt x="547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6" name="Google Shape;3266;p79"/>
            <p:cNvSpPr/>
            <p:nvPr/>
          </p:nvSpPr>
          <p:spPr>
            <a:xfrm>
              <a:off x="2347506" y="5730845"/>
              <a:ext cx="105651" cy="72572"/>
            </a:xfrm>
            <a:custGeom>
              <a:avLst/>
              <a:gdLst/>
              <a:ahLst/>
              <a:cxnLst/>
              <a:rect l="l" t="t" r="r" b="b"/>
              <a:pathLst>
                <a:path w="3954" h="2716" extrusionOk="0">
                  <a:moveTo>
                    <a:pt x="882" y="1"/>
                  </a:moveTo>
                  <a:lnTo>
                    <a:pt x="882" y="1668"/>
                  </a:lnTo>
                  <a:lnTo>
                    <a:pt x="381" y="1334"/>
                  </a:lnTo>
                  <a:lnTo>
                    <a:pt x="0" y="1906"/>
                  </a:lnTo>
                  <a:lnTo>
                    <a:pt x="1215" y="2716"/>
                  </a:lnTo>
                  <a:lnTo>
                    <a:pt x="2430" y="1906"/>
                  </a:lnTo>
                  <a:lnTo>
                    <a:pt x="2072" y="1334"/>
                  </a:lnTo>
                  <a:lnTo>
                    <a:pt x="1572" y="1668"/>
                  </a:lnTo>
                  <a:lnTo>
                    <a:pt x="1572" y="691"/>
                  </a:lnTo>
                  <a:lnTo>
                    <a:pt x="3954" y="691"/>
                  </a:lnTo>
                  <a:lnTo>
                    <a:pt x="395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7" name="Google Shape;3267;p79"/>
            <p:cNvSpPr/>
            <p:nvPr/>
          </p:nvSpPr>
          <p:spPr>
            <a:xfrm>
              <a:off x="2471593" y="5968840"/>
              <a:ext cx="105651" cy="72572"/>
            </a:xfrm>
            <a:custGeom>
              <a:avLst/>
              <a:gdLst/>
              <a:ahLst/>
              <a:cxnLst/>
              <a:rect l="l" t="t" r="r" b="b"/>
              <a:pathLst>
                <a:path w="3954" h="2716" extrusionOk="0">
                  <a:moveTo>
                    <a:pt x="2739" y="0"/>
                  </a:moveTo>
                  <a:lnTo>
                    <a:pt x="1501" y="810"/>
                  </a:lnTo>
                  <a:lnTo>
                    <a:pt x="1882" y="1381"/>
                  </a:lnTo>
                  <a:lnTo>
                    <a:pt x="2382" y="1048"/>
                  </a:lnTo>
                  <a:lnTo>
                    <a:pt x="2382" y="2024"/>
                  </a:lnTo>
                  <a:lnTo>
                    <a:pt x="0" y="2024"/>
                  </a:lnTo>
                  <a:lnTo>
                    <a:pt x="0" y="2715"/>
                  </a:lnTo>
                  <a:lnTo>
                    <a:pt x="3072" y="2715"/>
                  </a:lnTo>
                  <a:lnTo>
                    <a:pt x="3072" y="1048"/>
                  </a:lnTo>
                  <a:lnTo>
                    <a:pt x="3572" y="1381"/>
                  </a:lnTo>
                  <a:lnTo>
                    <a:pt x="3953" y="810"/>
                  </a:lnTo>
                  <a:lnTo>
                    <a:pt x="27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8" name="Google Shape;3268;p79"/>
            <p:cNvSpPr/>
            <p:nvPr/>
          </p:nvSpPr>
          <p:spPr>
            <a:xfrm>
              <a:off x="2346223" y="5904551"/>
              <a:ext cx="64930" cy="54135"/>
            </a:xfrm>
            <a:custGeom>
              <a:avLst/>
              <a:gdLst/>
              <a:ahLst/>
              <a:cxnLst/>
              <a:rect l="l" t="t" r="r" b="b"/>
              <a:pathLst>
                <a:path w="2430" h="2026" extrusionOk="0">
                  <a:moveTo>
                    <a:pt x="1954" y="1"/>
                  </a:moveTo>
                  <a:lnTo>
                    <a:pt x="882" y="1073"/>
                  </a:lnTo>
                  <a:lnTo>
                    <a:pt x="477" y="668"/>
                  </a:lnTo>
                  <a:lnTo>
                    <a:pt x="1" y="1168"/>
                  </a:lnTo>
                  <a:lnTo>
                    <a:pt x="882" y="2025"/>
                  </a:lnTo>
                  <a:lnTo>
                    <a:pt x="2430" y="477"/>
                  </a:lnTo>
                  <a:lnTo>
                    <a:pt x="195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9" name="Google Shape;3269;p79"/>
            <p:cNvSpPr/>
            <p:nvPr/>
          </p:nvSpPr>
          <p:spPr>
            <a:xfrm>
              <a:off x="2510391" y="5813570"/>
              <a:ext cx="64956" cy="54749"/>
            </a:xfrm>
            <a:custGeom>
              <a:avLst/>
              <a:gdLst/>
              <a:ahLst/>
              <a:cxnLst/>
              <a:rect l="l" t="t" r="r" b="b"/>
              <a:pathLst>
                <a:path w="2431" h="2049" extrusionOk="0">
                  <a:moveTo>
                    <a:pt x="1954" y="1"/>
                  </a:moveTo>
                  <a:lnTo>
                    <a:pt x="882" y="1072"/>
                  </a:lnTo>
                  <a:lnTo>
                    <a:pt x="477" y="691"/>
                  </a:lnTo>
                  <a:lnTo>
                    <a:pt x="1" y="1167"/>
                  </a:lnTo>
                  <a:lnTo>
                    <a:pt x="882" y="2049"/>
                  </a:lnTo>
                  <a:lnTo>
                    <a:pt x="2430" y="477"/>
                  </a:lnTo>
                  <a:lnTo>
                    <a:pt x="195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70" name="Google Shape;3270;p79"/>
          <p:cNvGrpSpPr/>
          <p:nvPr/>
        </p:nvGrpSpPr>
        <p:grpSpPr>
          <a:xfrm>
            <a:off x="3479875" y="2131660"/>
            <a:ext cx="255844" cy="310540"/>
            <a:chOff x="3574969" y="7098935"/>
            <a:chExt cx="255844" cy="310540"/>
          </a:xfrm>
        </p:grpSpPr>
        <p:sp>
          <p:nvSpPr>
            <p:cNvPr id="3271" name="Google Shape;3271;p79"/>
            <p:cNvSpPr/>
            <p:nvPr/>
          </p:nvSpPr>
          <p:spPr>
            <a:xfrm>
              <a:off x="3574969" y="7098935"/>
              <a:ext cx="255844" cy="310540"/>
            </a:xfrm>
            <a:custGeom>
              <a:avLst/>
              <a:gdLst/>
              <a:ahLst/>
              <a:cxnLst/>
              <a:rect l="l" t="t" r="r" b="b"/>
              <a:pathLst>
                <a:path w="9575" h="11622" extrusionOk="0">
                  <a:moveTo>
                    <a:pt x="5478" y="2525"/>
                  </a:moveTo>
                  <a:lnTo>
                    <a:pt x="7050" y="4097"/>
                  </a:lnTo>
                  <a:lnTo>
                    <a:pt x="5478" y="4097"/>
                  </a:lnTo>
                  <a:lnTo>
                    <a:pt x="5478" y="2525"/>
                  </a:lnTo>
                  <a:close/>
                  <a:moveTo>
                    <a:pt x="8907" y="691"/>
                  </a:moveTo>
                  <a:lnTo>
                    <a:pt x="8883" y="9574"/>
                  </a:lnTo>
                  <a:lnTo>
                    <a:pt x="8217" y="9574"/>
                  </a:lnTo>
                  <a:lnTo>
                    <a:pt x="8217" y="4311"/>
                  </a:lnTo>
                  <a:lnTo>
                    <a:pt x="5287" y="1358"/>
                  </a:lnTo>
                  <a:lnTo>
                    <a:pt x="2072" y="1358"/>
                  </a:lnTo>
                  <a:lnTo>
                    <a:pt x="2072" y="691"/>
                  </a:lnTo>
                  <a:close/>
                  <a:moveTo>
                    <a:pt x="4787" y="2049"/>
                  </a:moveTo>
                  <a:lnTo>
                    <a:pt x="4787" y="4787"/>
                  </a:lnTo>
                  <a:lnTo>
                    <a:pt x="7526" y="4787"/>
                  </a:lnTo>
                  <a:lnTo>
                    <a:pt x="7526" y="10931"/>
                  </a:lnTo>
                  <a:lnTo>
                    <a:pt x="691" y="10931"/>
                  </a:lnTo>
                  <a:lnTo>
                    <a:pt x="691" y="2049"/>
                  </a:lnTo>
                  <a:close/>
                  <a:moveTo>
                    <a:pt x="1382" y="1"/>
                  </a:moveTo>
                  <a:lnTo>
                    <a:pt x="1382" y="1358"/>
                  </a:lnTo>
                  <a:lnTo>
                    <a:pt x="1" y="1358"/>
                  </a:lnTo>
                  <a:lnTo>
                    <a:pt x="1" y="11622"/>
                  </a:lnTo>
                  <a:lnTo>
                    <a:pt x="8217" y="11622"/>
                  </a:lnTo>
                  <a:lnTo>
                    <a:pt x="8217" y="10241"/>
                  </a:lnTo>
                  <a:lnTo>
                    <a:pt x="9574" y="10241"/>
                  </a:lnTo>
                  <a:lnTo>
                    <a:pt x="95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2" name="Google Shape;3272;p79"/>
            <p:cNvSpPr/>
            <p:nvPr/>
          </p:nvSpPr>
          <p:spPr>
            <a:xfrm>
              <a:off x="3611869" y="7244666"/>
              <a:ext cx="54749" cy="18464"/>
            </a:xfrm>
            <a:custGeom>
              <a:avLst/>
              <a:gdLst/>
              <a:ahLst/>
              <a:cxnLst/>
              <a:rect l="l" t="t" r="r" b="b"/>
              <a:pathLst>
                <a:path w="2049" h="691" extrusionOk="0">
                  <a:moveTo>
                    <a:pt x="1" y="0"/>
                  </a:moveTo>
                  <a:lnTo>
                    <a:pt x="1" y="691"/>
                  </a:lnTo>
                  <a:lnTo>
                    <a:pt x="2049" y="691"/>
                  </a:lnTo>
                  <a:lnTo>
                    <a:pt x="20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3" name="Google Shape;3273;p79"/>
            <p:cNvSpPr/>
            <p:nvPr/>
          </p:nvSpPr>
          <p:spPr>
            <a:xfrm>
              <a:off x="3611869" y="7281567"/>
              <a:ext cx="54749" cy="17849"/>
            </a:xfrm>
            <a:custGeom>
              <a:avLst/>
              <a:gdLst/>
              <a:ahLst/>
              <a:cxnLst/>
              <a:rect l="l" t="t" r="r" b="b"/>
              <a:pathLst>
                <a:path w="2049" h="668" extrusionOk="0">
                  <a:moveTo>
                    <a:pt x="1" y="0"/>
                  </a:moveTo>
                  <a:lnTo>
                    <a:pt x="1" y="667"/>
                  </a:lnTo>
                  <a:lnTo>
                    <a:pt x="2049" y="667"/>
                  </a:lnTo>
                  <a:lnTo>
                    <a:pt x="20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4" name="Google Shape;3274;p79"/>
            <p:cNvSpPr/>
            <p:nvPr/>
          </p:nvSpPr>
          <p:spPr>
            <a:xfrm>
              <a:off x="3687594" y="7245281"/>
              <a:ext cx="64930" cy="54749"/>
            </a:xfrm>
            <a:custGeom>
              <a:avLst/>
              <a:gdLst/>
              <a:ahLst/>
              <a:cxnLst/>
              <a:rect l="l" t="t" r="r" b="b"/>
              <a:pathLst>
                <a:path w="2430" h="2049" extrusionOk="0">
                  <a:moveTo>
                    <a:pt x="1954" y="1"/>
                  </a:moveTo>
                  <a:lnTo>
                    <a:pt x="858" y="1072"/>
                  </a:lnTo>
                  <a:lnTo>
                    <a:pt x="477" y="691"/>
                  </a:lnTo>
                  <a:lnTo>
                    <a:pt x="1" y="1168"/>
                  </a:lnTo>
                  <a:lnTo>
                    <a:pt x="858" y="2049"/>
                  </a:lnTo>
                  <a:lnTo>
                    <a:pt x="2430" y="477"/>
                  </a:lnTo>
                  <a:lnTo>
                    <a:pt x="195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5" name="Google Shape;3275;p79"/>
            <p:cNvSpPr/>
            <p:nvPr/>
          </p:nvSpPr>
          <p:spPr>
            <a:xfrm>
              <a:off x="3611869" y="7317826"/>
              <a:ext cx="54749" cy="18490"/>
            </a:xfrm>
            <a:custGeom>
              <a:avLst/>
              <a:gdLst/>
              <a:ahLst/>
              <a:cxnLst/>
              <a:rect l="l" t="t" r="r" b="b"/>
              <a:pathLst>
                <a:path w="2049" h="692" extrusionOk="0">
                  <a:moveTo>
                    <a:pt x="1" y="1"/>
                  </a:moveTo>
                  <a:lnTo>
                    <a:pt x="1" y="691"/>
                  </a:lnTo>
                  <a:lnTo>
                    <a:pt x="2049" y="691"/>
                  </a:lnTo>
                  <a:lnTo>
                    <a:pt x="20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6" name="Google Shape;3276;p79"/>
            <p:cNvSpPr/>
            <p:nvPr/>
          </p:nvSpPr>
          <p:spPr>
            <a:xfrm>
              <a:off x="3611869" y="7354726"/>
              <a:ext cx="54749" cy="17849"/>
            </a:xfrm>
            <a:custGeom>
              <a:avLst/>
              <a:gdLst/>
              <a:ahLst/>
              <a:cxnLst/>
              <a:rect l="l" t="t" r="r" b="b"/>
              <a:pathLst>
                <a:path w="2049" h="668" extrusionOk="0">
                  <a:moveTo>
                    <a:pt x="1" y="1"/>
                  </a:moveTo>
                  <a:lnTo>
                    <a:pt x="1" y="668"/>
                  </a:lnTo>
                  <a:lnTo>
                    <a:pt x="2049" y="668"/>
                  </a:lnTo>
                  <a:lnTo>
                    <a:pt x="20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7" name="Google Shape;3277;p79"/>
            <p:cNvSpPr/>
            <p:nvPr/>
          </p:nvSpPr>
          <p:spPr>
            <a:xfrm>
              <a:off x="3687594" y="7317826"/>
              <a:ext cx="64930" cy="54749"/>
            </a:xfrm>
            <a:custGeom>
              <a:avLst/>
              <a:gdLst/>
              <a:ahLst/>
              <a:cxnLst/>
              <a:rect l="l" t="t" r="r" b="b"/>
              <a:pathLst>
                <a:path w="2430" h="2049" extrusionOk="0">
                  <a:moveTo>
                    <a:pt x="1954" y="1"/>
                  </a:moveTo>
                  <a:lnTo>
                    <a:pt x="858" y="1096"/>
                  </a:lnTo>
                  <a:lnTo>
                    <a:pt x="477" y="691"/>
                  </a:lnTo>
                  <a:lnTo>
                    <a:pt x="1" y="1168"/>
                  </a:lnTo>
                  <a:lnTo>
                    <a:pt x="858" y="2049"/>
                  </a:lnTo>
                  <a:lnTo>
                    <a:pt x="2430" y="501"/>
                  </a:lnTo>
                  <a:lnTo>
                    <a:pt x="195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8" name="Google Shape;3278;p79"/>
            <p:cNvSpPr/>
            <p:nvPr/>
          </p:nvSpPr>
          <p:spPr>
            <a:xfrm>
              <a:off x="3648155" y="7172121"/>
              <a:ext cx="36927" cy="17822"/>
            </a:xfrm>
            <a:custGeom>
              <a:avLst/>
              <a:gdLst/>
              <a:ahLst/>
              <a:cxnLst/>
              <a:rect l="l" t="t" r="r" b="b"/>
              <a:pathLst>
                <a:path w="1382" h="667" extrusionOk="0">
                  <a:moveTo>
                    <a:pt x="0" y="0"/>
                  </a:moveTo>
                  <a:lnTo>
                    <a:pt x="0" y="667"/>
                  </a:lnTo>
                  <a:lnTo>
                    <a:pt x="1382" y="66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9" name="Google Shape;3279;p79"/>
            <p:cNvSpPr/>
            <p:nvPr/>
          </p:nvSpPr>
          <p:spPr>
            <a:xfrm>
              <a:off x="3648155" y="7208380"/>
              <a:ext cx="36927" cy="18490"/>
            </a:xfrm>
            <a:custGeom>
              <a:avLst/>
              <a:gdLst/>
              <a:ahLst/>
              <a:cxnLst/>
              <a:rect l="l" t="t" r="r" b="b"/>
              <a:pathLst>
                <a:path w="1382" h="692" extrusionOk="0">
                  <a:moveTo>
                    <a:pt x="0" y="1"/>
                  </a:moveTo>
                  <a:lnTo>
                    <a:pt x="0" y="691"/>
                  </a:lnTo>
                  <a:lnTo>
                    <a:pt x="1382" y="691"/>
                  </a:lnTo>
                  <a:lnTo>
                    <a:pt x="13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0" name="Google Shape;3280;p79"/>
            <p:cNvSpPr/>
            <p:nvPr/>
          </p:nvSpPr>
          <p:spPr>
            <a:xfrm>
              <a:off x="3611869" y="7172121"/>
              <a:ext cx="17849" cy="17822"/>
            </a:xfrm>
            <a:custGeom>
              <a:avLst/>
              <a:gdLst/>
              <a:ahLst/>
              <a:cxnLst/>
              <a:rect l="l" t="t" r="r" b="b"/>
              <a:pathLst>
                <a:path w="668" h="667" extrusionOk="0">
                  <a:moveTo>
                    <a:pt x="1" y="0"/>
                  </a:moveTo>
                  <a:lnTo>
                    <a:pt x="1" y="667"/>
                  </a:lnTo>
                  <a:lnTo>
                    <a:pt x="668" y="667"/>
                  </a:lnTo>
                  <a:lnTo>
                    <a:pt x="66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1" name="Google Shape;3281;p79"/>
            <p:cNvSpPr/>
            <p:nvPr/>
          </p:nvSpPr>
          <p:spPr>
            <a:xfrm>
              <a:off x="3611869" y="7208380"/>
              <a:ext cx="17849" cy="18490"/>
            </a:xfrm>
            <a:custGeom>
              <a:avLst/>
              <a:gdLst/>
              <a:ahLst/>
              <a:cxnLst/>
              <a:rect l="l" t="t" r="r" b="b"/>
              <a:pathLst>
                <a:path w="668" h="692" extrusionOk="0">
                  <a:moveTo>
                    <a:pt x="1" y="1"/>
                  </a:moveTo>
                  <a:lnTo>
                    <a:pt x="1" y="691"/>
                  </a:lnTo>
                  <a:lnTo>
                    <a:pt x="668" y="691"/>
                  </a:lnTo>
                  <a:lnTo>
                    <a:pt x="66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82" name="Google Shape;3282;p79"/>
          <p:cNvGrpSpPr/>
          <p:nvPr/>
        </p:nvGrpSpPr>
        <p:grpSpPr>
          <a:xfrm>
            <a:off x="4407208" y="722871"/>
            <a:ext cx="793256" cy="182899"/>
            <a:chOff x="2685575" y="2835950"/>
            <a:chExt cx="433000" cy="99825"/>
          </a:xfrm>
        </p:grpSpPr>
        <p:sp>
          <p:nvSpPr>
            <p:cNvPr id="3283" name="Google Shape;3283;p79"/>
            <p:cNvSpPr/>
            <p:nvPr/>
          </p:nvSpPr>
          <p:spPr>
            <a:xfrm>
              <a:off x="3032250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4" name="Google Shape;3284;p79"/>
            <p:cNvSpPr/>
            <p:nvPr/>
          </p:nvSpPr>
          <p:spPr>
            <a:xfrm>
              <a:off x="2917000" y="2835950"/>
              <a:ext cx="85850" cy="99825"/>
            </a:xfrm>
            <a:custGeom>
              <a:avLst/>
              <a:gdLst/>
              <a:ahLst/>
              <a:cxnLst/>
              <a:rect l="l" t="t" r="r" b="b"/>
              <a:pathLst>
                <a:path w="3434" h="3993" extrusionOk="0">
                  <a:moveTo>
                    <a:pt x="3434" y="0"/>
                  </a:moveTo>
                  <a:lnTo>
                    <a:pt x="1" y="2006"/>
                  </a:lnTo>
                  <a:lnTo>
                    <a:pt x="3434" y="3993"/>
                  </a:lnTo>
                  <a:lnTo>
                    <a:pt x="34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5" name="Google Shape;3285;p79"/>
            <p:cNvSpPr/>
            <p:nvPr/>
          </p:nvSpPr>
          <p:spPr>
            <a:xfrm>
              <a:off x="2801300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2" y="0"/>
                  </a:moveTo>
                  <a:lnTo>
                    <a:pt x="0" y="2006"/>
                  </a:lnTo>
                  <a:lnTo>
                    <a:pt x="3452" y="3993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6" name="Google Shape;3286;p79"/>
            <p:cNvSpPr/>
            <p:nvPr/>
          </p:nvSpPr>
          <p:spPr>
            <a:xfrm>
              <a:off x="2685575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287" name="Google Shape;3287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98214" y="-1169825"/>
            <a:ext cx="2527512" cy="2681250"/>
          </a:xfrm>
          <a:prstGeom prst="rect">
            <a:avLst/>
          </a:prstGeom>
          <a:noFill/>
          <a:ln>
            <a:noFill/>
          </a:ln>
        </p:spPr>
      </p:pic>
      <p:sp>
        <p:nvSpPr>
          <p:cNvPr id="3288" name="Google Shape;3288;p79"/>
          <p:cNvSpPr/>
          <p:nvPr/>
        </p:nvSpPr>
        <p:spPr>
          <a:xfrm>
            <a:off x="7770424" y="4641864"/>
            <a:ext cx="356100" cy="3561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9" name="Google Shape;3289;p79"/>
          <p:cNvSpPr/>
          <p:nvPr/>
        </p:nvSpPr>
        <p:spPr>
          <a:xfrm rot="-5400000">
            <a:off x="7837924" y="4715039"/>
            <a:ext cx="221100" cy="182100"/>
          </a:xfrm>
          <a:prstGeom prst="homePlat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0" name="Google Shape;3290;p79">
            <a:hlinkClick r:id="rId4" action="ppaction://hlinksldjump"/>
          </p:cNvPr>
          <p:cNvSpPr/>
          <p:nvPr/>
        </p:nvSpPr>
        <p:spPr>
          <a:xfrm>
            <a:off x="7770424" y="4641864"/>
            <a:ext cx="356100" cy="3561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1" name="Google Shape;3291;p79">
            <a:hlinkClick r:id="" action="ppaction://hlinkshowjump?jump=previousslide"/>
          </p:cNvPr>
          <p:cNvSpPr/>
          <p:nvPr/>
        </p:nvSpPr>
        <p:spPr>
          <a:xfrm>
            <a:off x="7462717" y="4728472"/>
            <a:ext cx="158147" cy="182899"/>
          </a:xfrm>
          <a:custGeom>
            <a:avLst/>
            <a:gdLst/>
            <a:ahLst/>
            <a:cxnLst/>
            <a:rect l="l" t="t" r="r" b="b"/>
            <a:pathLst>
              <a:path w="3453" h="3993" extrusionOk="0">
                <a:moveTo>
                  <a:pt x="3453" y="0"/>
                </a:moveTo>
                <a:lnTo>
                  <a:pt x="0" y="2006"/>
                </a:lnTo>
                <a:lnTo>
                  <a:pt x="3453" y="3993"/>
                </a:lnTo>
                <a:lnTo>
                  <a:pt x="345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2" name="Google Shape;3292;p79">
            <a:hlinkClick r:id="" action="ppaction://hlinkshowjump?jump=nextslide"/>
          </p:cNvPr>
          <p:cNvSpPr/>
          <p:nvPr/>
        </p:nvSpPr>
        <p:spPr>
          <a:xfrm flipH="1">
            <a:off x="8276954" y="4728472"/>
            <a:ext cx="157277" cy="182899"/>
          </a:xfrm>
          <a:custGeom>
            <a:avLst/>
            <a:gdLst/>
            <a:ahLst/>
            <a:cxnLst/>
            <a:rect l="l" t="t" r="r" b="b"/>
            <a:pathLst>
              <a:path w="3434" h="3993" extrusionOk="0">
                <a:moveTo>
                  <a:pt x="3434" y="0"/>
                </a:moveTo>
                <a:lnTo>
                  <a:pt x="1" y="2006"/>
                </a:lnTo>
                <a:lnTo>
                  <a:pt x="3434" y="3993"/>
                </a:lnTo>
                <a:lnTo>
                  <a:pt x="343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32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32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2" dur="1000" fill="hold"/>
                                        <p:tgtEl>
                                          <p:spTgt spid="32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100"/>
                                        <p:tgtEl>
                                          <p:spTgt spid="3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3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3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1000"/>
                                        <p:tgtEl>
                                          <p:spTgt spid="32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1000"/>
                                        <p:tgtEl>
                                          <p:spTgt spid="32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1000"/>
                                        <p:tgtEl>
                                          <p:spTgt spid="32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1000"/>
                                        <p:tgtEl>
                                          <p:spTgt spid="32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1000"/>
                                        <p:tgtEl>
                                          <p:spTgt spid="32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1000"/>
                                        <p:tgtEl>
                                          <p:spTgt spid="32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1000"/>
                                        <p:tgtEl>
                                          <p:spTgt spid="32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1000"/>
                                        <p:tgtEl>
                                          <p:spTgt spid="32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1000"/>
                                        <p:tgtEl>
                                          <p:spTgt spid="32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3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3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3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3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3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7" name="Google Shape;3007;p71"/>
          <p:cNvSpPr txBox="1">
            <a:spLocks noGrp="1"/>
          </p:cNvSpPr>
          <p:nvPr>
            <p:ph type="title"/>
          </p:nvPr>
        </p:nvSpPr>
        <p:spPr>
          <a:xfrm>
            <a:off x="783900" y="1838875"/>
            <a:ext cx="3396000" cy="3717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</a:t>
            </a:r>
            <a:endParaRPr/>
          </a:p>
        </p:txBody>
      </p:sp>
      <p:sp>
        <p:nvSpPr>
          <p:cNvPr id="3008" name="Google Shape;3008;p71"/>
          <p:cNvSpPr txBox="1">
            <a:spLocks noGrp="1"/>
          </p:cNvSpPr>
          <p:nvPr>
            <p:ph type="subTitle" idx="1"/>
          </p:nvPr>
        </p:nvSpPr>
        <p:spPr>
          <a:xfrm>
            <a:off x="784010" y="2332050"/>
            <a:ext cx="6379936" cy="118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….We can deploy the system in any financial institution </a:t>
            </a:r>
            <a:endParaRPr dirty="0"/>
          </a:p>
        </p:txBody>
      </p:sp>
      <p:sp>
        <p:nvSpPr>
          <p:cNvPr id="3010" name="Google Shape;3010;p71"/>
          <p:cNvSpPr/>
          <p:nvPr/>
        </p:nvSpPr>
        <p:spPr>
          <a:xfrm>
            <a:off x="7770424" y="4641864"/>
            <a:ext cx="356100" cy="3561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1" name="Google Shape;3011;p71"/>
          <p:cNvSpPr/>
          <p:nvPr/>
        </p:nvSpPr>
        <p:spPr>
          <a:xfrm rot="-5400000">
            <a:off x="7837924" y="4715039"/>
            <a:ext cx="221100" cy="182100"/>
          </a:xfrm>
          <a:prstGeom prst="homePlat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2" name="Google Shape;3012;p71">
            <a:hlinkClick r:id="rId3" action="ppaction://hlinksldjump"/>
          </p:cNvPr>
          <p:cNvSpPr/>
          <p:nvPr/>
        </p:nvSpPr>
        <p:spPr>
          <a:xfrm>
            <a:off x="7770424" y="4641864"/>
            <a:ext cx="356100" cy="3561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3" name="Google Shape;3013;p71">
            <a:hlinkClick r:id="" action="ppaction://hlinkshowjump?jump=previousslide"/>
          </p:cNvPr>
          <p:cNvSpPr/>
          <p:nvPr/>
        </p:nvSpPr>
        <p:spPr>
          <a:xfrm>
            <a:off x="7462717" y="4728472"/>
            <a:ext cx="158147" cy="182899"/>
          </a:xfrm>
          <a:custGeom>
            <a:avLst/>
            <a:gdLst/>
            <a:ahLst/>
            <a:cxnLst/>
            <a:rect l="l" t="t" r="r" b="b"/>
            <a:pathLst>
              <a:path w="3453" h="3993" extrusionOk="0">
                <a:moveTo>
                  <a:pt x="3453" y="0"/>
                </a:moveTo>
                <a:lnTo>
                  <a:pt x="0" y="2006"/>
                </a:lnTo>
                <a:lnTo>
                  <a:pt x="3453" y="3993"/>
                </a:lnTo>
                <a:lnTo>
                  <a:pt x="345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4" name="Google Shape;3014;p71">
            <a:hlinkClick r:id="" action="ppaction://hlinkshowjump?jump=nextslide"/>
          </p:cNvPr>
          <p:cNvSpPr/>
          <p:nvPr/>
        </p:nvSpPr>
        <p:spPr>
          <a:xfrm flipH="1">
            <a:off x="8276954" y="4728472"/>
            <a:ext cx="157277" cy="182899"/>
          </a:xfrm>
          <a:custGeom>
            <a:avLst/>
            <a:gdLst/>
            <a:ahLst/>
            <a:cxnLst/>
            <a:rect l="l" t="t" r="r" b="b"/>
            <a:pathLst>
              <a:path w="3434" h="3993" extrusionOk="0">
                <a:moveTo>
                  <a:pt x="3434" y="0"/>
                </a:moveTo>
                <a:lnTo>
                  <a:pt x="1" y="2006"/>
                </a:lnTo>
                <a:lnTo>
                  <a:pt x="3434" y="3993"/>
                </a:lnTo>
                <a:lnTo>
                  <a:pt x="343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30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0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0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0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0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0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0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9" name="Google Shape;3039;p73"/>
          <p:cNvSpPr txBox="1">
            <a:spLocks noGrp="1"/>
          </p:cNvSpPr>
          <p:nvPr>
            <p:ph type="title"/>
          </p:nvPr>
        </p:nvSpPr>
        <p:spPr>
          <a:xfrm>
            <a:off x="2622599" y="2071074"/>
            <a:ext cx="2308800" cy="942000"/>
          </a:xfrm>
          <a:prstGeom prst="rect">
            <a:avLst/>
          </a:prstGeom>
        </p:spPr>
        <p:txBody>
          <a:bodyPr spcFirstLastPara="1" wrap="square" lIns="91425" tIns="91425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400" dirty="0"/>
              <a:t>Thanks</a:t>
            </a:r>
            <a:endParaRPr sz="4400" dirty="0"/>
          </a:p>
        </p:txBody>
      </p:sp>
      <p:grpSp>
        <p:nvGrpSpPr>
          <p:cNvPr id="3041" name="Google Shape;3041;p73"/>
          <p:cNvGrpSpPr/>
          <p:nvPr/>
        </p:nvGrpSpPr>
        <p:grpSpPr>
          <a:xfrm>
            <a:off x="-722389" y="2333274"/>
            <a:ext cx="1039906" cy="679800"/>
            <a:chOff x="4082325" y="3790650"/>
            <a:chExt cx="1039906" cy="679800"/>
          </a:xfrm>
        </p:grpSpPr>
        <p:sp>
          <p:nvSpPr>
            <p:cNvPr id="3042" name="Google Shape;3042;p73"/>
            <p:cNvSpPr/>
            <p:nvPr/>
          </p:nvSpPr>
          <p:spPr>
            <a:xfrm>
              <a:off x="4082325" y="3790650"/>
              <a:ext cx="1039906" cy="94858"/>
            </a:xfrm>
            <a:custGeom>
              <a:avLst/>
              <a:gdLst/>
              <a:ahLst/>
              <a:cxnLst/>
              <a:rect l="l" t="t" r="r" b="b"/>
              <a:pathLst>
                <a:path w="15874" h="1448" fill="none" extrusionOk="0">
                  <a:moveTo>
                    <a:pt x="1" y="1"/>
                  </a:moveTo>
                  <a:cubicBezTo>
                    <a:pt x="1138" y="1"/>
                    <a:pt x="1138" y="1447"/>
                    <a:pt x="2276" y="1447"/>
                  </a:cubicBezTo>
                  <a:cubicBezTo>
                    <a:pt x="3395" y="1447"/>
                    <a:pt x="3395" y="1"/>
                    <a:pt x="4533" y="1"/>
                  </a:cubicBezTo>
                  <a:cubicBezTo>
                    <a:pt x="5671" y="1"/>
                    <a:pt x="5671" y="1447"/>
                    <a:pt x="6809" y="1447"/>
                  </a:cubicBezTo>
                  <a:cubicBezTo>
                    <a:pt x="7947" y="1447"/>
                    <a:pt x="7947" y="1"/>
                    <a:pt x="9065" y="1"/>
                  </a:cubicBezTo>
                  <a:cubicBezTo>
                    <a:pt x="10203" y="1"/>
                    <a:pt x="10203" y="1447"/>
                    <a:pt x="11341" y="1447"/>
                  </a:cubicBezTo>
                  <a:cubicBezTo>
                    <a:pt x="12479" y="1447"/>
                    <a:pt x="12479" y="1"/>
                    <a:pt x="13617" y="1"/>
                  </a:cubicBezTo>
                  <a:cubicBezTo>
                    <a:pt x="14736" y="1"/>
                    <a:pt x="14736" y="1447"/>
                    <a:pt x="15873" y="1447"/>
                  </a:cubicBezTo>
                </a:path>
              </a:pathLst>
            </a:custGeom>
            <a:solidFill>
              <a:schemeClr val="lt1"/>
            </a:solidFill>
            <a:ln w="12050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3" name="Google Shape;3043;p73"/>
            <p:cNvSpPr/>
            <p:nvPr/>
          </p:nvSpPr>
          <p:spPr>
            <a:xfrm>
              <a:off x="4082325" y="4083808"/>
              <a:ext cx="1039906" cy="94793"/>
            </a:xfrm>
            <a:custGeom>
              <a:avLst/>
              <a:gdLst/>
              <a:ahLst/>
              <a:cxnLst/>
              <a:rect l="l" t="t" r="r" b="b"/>
              <a:pathLst>
                <a:path w="15874" h="1447" fill="none" extrusionOk="0">
                  <a:moveTo>
                    <a:pt x="1" y="0"/>
                  </a:moveTo>
                  <a:cubicBezTo>
                    <a:pt x="1138" y="0"/>
                    <a:pt x="1138" y="1447"/>
                    <a:pt x="2276" y="1447"/>
                  </a:cubicBezTo>
                  <a:cubicBezTo>
                    <a:pt x="3395" y="1447"/>
                    <a:pt x="3395" y="0"/>
                    <a:pt x="4533" y="0"/>
                  </a:cubicBezTo>
                  <a:cubicBezTo>
                    <a:pt x="5671" y="0"/>
                    <a:pt x="5671" y="1447"/>
                    <a:pt x="6809" y="1447"/>
                  </a:cubicBezTo>
                  <a:cubicBezTo>
                    <a:pt x="7947" y="1447"/>
                    <a:pt x="7947" y="0"/>
                    <a:pt x="9065" y="0"/>
                  </a:cubicBezTo>
                  <a:cubicBezTo>
                    <a:pt x="10203" y="0"/>
                    <a:pt x="10203" y="1447"/>
                    <a:pt x="11341" y="1447"/>
                  </a:cubicBezTo>
                  <a:cubicBezTo>
                    <a:pt x="12479" y="1447"/>
                    <a:pt x="12479" y="0"/>
                    <a:pt x="13617" y="0"/>
                  </a:cubicBezTo>
                  <a:cubicBezTo>
                    <a:pt x="14736" y="0"/>
                    <a:pt x="14736" y="1447"/>
                    <a:pt x="15873" y="1447"/>
                  </a:cubicBezTo>
                </a:path>
              </a:pathLst>
            </a:custGeom>
            <a:solidFill>
              <a:schemeClr val="lt1"/>
            </a:solidFill>
            <a:ln w="12050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4" name="Google Shape;3044;p73"/>
            <p:cNvSpPr/>
            <p:nvPr/>
          </p:nvSpPr>
          <p:spPr>
            <a:xfrm>
              <a:off x="4082325" y="4375657"/>
              <a:ext cx="1039906" cy="94793"/>
            </a:xfrm>
            <a:custGeom>
              <a:avLst/>
              <a:gdLst/>
              <a:ahLst/>
              <a:cxnLst/>
              <a:rect l="l" t="t" r="r" b="b"/>
              <a:pathLst>
                <a:path w="15874" h="1447" fill="none" extrusionOk="0">
                  <a:moveTo>
                    <a:pt x="1" y="0"/>
                  </a:moveTo>
                  <a:cubicBezTo>
                    <a:pt x="1138" y="0"/>
                    <a:pt x="1138" y="1447"/>
                    <a:pt x="2276" y="1447"/>
                  </a:cubicBezTo>
                  <a:cubicBezTo>
                    <a:pt x="3395" y="1447"/>
                    <a:pt x="3395" y="0"/>
                    <a:pt x="4533" y="0"/>
                  </a:cubicBezTo>
                  <a:cubicBezTo>
                    <a:pt x="5671" y="0"/>
                    <a:pt x="5671" y="1447"/>
                    <a:pt x="6809" y="1447"/>
                  </a:cubicBezTo>
                  <a:cubicBezTo>
                    <a:pt x="7947" y="1447"/>
                    <a:pt x="7947" y="0"/>
                    <a:pt x="9065" y="0"/>
                  </a:cubicBezTo>
                  <a:cubicBezTo>
                    <a:pt x="10203" y="0"/>
                    <a:pt x="10203" y="1447"/>
                    <a:pt x="11341" y="1447"/>
                  </a:cubicBezTo>
                  <a:cubicBezTo>
                    <a:pt x="12479" y="1447"/>
                    <a:pt x="12479" y="0"/>
                    <a:pt x="13617" y="0"/>
                  </a:cubicBezTo>
                  <a:cubicBezTo>
                    <a:pt x="14736" y="0"/>
                    <a:pt x="14736" y="1447"/>
                    <a:pt x="15873" y="1447"/>
                  </a:cubicBezTo>
                </a:path>
              </a:pathLst>
            </a:custGeom>
            <a:solidFill>
              <a:schemeClr val="lt1"/>
            </a:solidFill>
            <a:ln w="12050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45" name="Google Shape;3045;p73"/>
          <p:cNvGrpSpPr/>
          <p:nvPr/>
        </p:nvGrpSpPr>
        <p:grpSpPr>
          <a:xfrm rot="10800000" flipH="1">
            <a:off x="7462721" y="1213994"/>
            <a:ext cx="793256" cy="182899"/>
            <a:chOff x="2685575" y="2835950"/>
            <a:chExt cx="433000" cy="99825"/>
          </a:xfrm>
        </p:grpSpPr>
        <p:sp>
          <p:nvSpPr>
            <p:cNvPr id="3046" name="Google Shape;3046;p73"/>
            <p:cNvSpPr/>
            <p:nvPr/>
          </p:nvSpPr>
          <p:spPr>
            <a:xfrm>
              <a:off x="3032250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7" name="Google Shape;3047;p73"/>
            <p:cNvSpPr/>
            <p:nvPr/>
          </p:nvSpPr>
          <p:spPr>
            <a:xfrm>
              <a:off x="2917000" y="2835950"/>
              <a:ext cx="85850" cy="99825"/>
            </a:xfrm>
            <a:custGeom>
              <a:avLst/>
              <a:gdLst/>
              <a:ahLst/>
              <a:cxnLst/>
              <a:rect l="l" t="t" r="r" b="b"/>
              <a:pathLst>
                <a:path w="3434" h="3993" extrusionOk="0">
                  <a:moveTo>
                    <a:pt x="3434" y="0"/>
                  </a:moveTo>
                  <a:lnTo>
                    <a:pt x="1" y="2006"/>
                  </a:lnTo>
                  <a:lnTo>
                    <a:pt x="3434" y="3993"/>
                  </a:lnTo>
                  <a:lnTo>
                    <a:pt x="34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8" name="Google Shape;3048;p73"/>
            <p:cNvSpPr/>
            <p:nvPr/>
          </p:nvSpPr>
          <p:spPr>
            <a:xfrm>
              <a:off x="2801300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2" y="0"/>
                  </a:moveTo>
                  <a:lnTo>
                    <a:pt x="0" y="2006"/>
                  </a:lnTo>
                  <a:lnTo>
                    <a:pt x="3452" y="3993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9" name="Google Shape;3049;p73"/>
            <p:cNvSpPr/>
            <p:nvPr/>
          </p:nvSpPr>
          <p:spPr>
            <a:xfrm>
              <a:off x="2685575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51" name="Google Shape;3051;p73"/>
          <p:cNvSpPr/>
          <p:nvPr/>
        </p:nvSpPr>
        <p:spPr>
          <a:xfrm>
            <a:off x="7770424" y="4641864"/>
            <a:ext cx="356100" cy="3561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2" name="Google Shape;3052;p73"/>
          <p:cNvSpPr/>
          <p:nvPr/>
        </p:nvSpPr>
        <p:spPr>
          <a:xfrm rot="-5400000">
            <a:off x="7837924" y="4715039"/>
            <a:ext cx="221100" cy="182100"/>
          </a:xfrm>
          <a:prstGeom prst="homePlat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3" name="Google Shape;3053;p73">
            <a:hlinkClick r:id="rId3" action="ppaction://hlinksldjump"/>
          </p:cNvPr>
          <p:cNvSpPr/>
          <p:nvPr/>
        </p:nvSpPr>
        <p:spPr>
          <a:xfrm>
            <a:off x="7770424" y="4641864"/>
            <a:ext cx="356100" cy="3561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4" name="Google Shape;3054;p73">
            <a:hlinkClick r:id="" action="ppaction://hlinkshowjump?jump=previousslide"/>
          </p:cNvPr>
          <p:cNvSpPr/>
          <p:nvPr/>
        </p:nvSpPr>
        <p:spPr>
          <a:xfrm>
            <a:off x="7462717" y="4728472"/>
            <a:ext cx="158147" cy="182899"/>
          </a:xfrm>
          <a:custGeom>
            <a:avLst/>
            <a:gdLst/>
            <a:ahLst/>
            <a:cxnLst/>
            <a:rect l="l" t="t" r="r" b="b"/>
            <a:pathLst>
              <a:path w="3453" h="3993" extrusionOk="0">
                <a:moveTo>
                  <a:pt x="3453" y="0"/>
                </a:moveTo>
                <a:lnTo>
                  <a:pt x="0" y="2006"/>
                </a:lnTo>
                <a:lnTo>
                  <a:pt x="3453" y="3993"/>
                </a:lnTo>
                <a:lnTo>
                  <a:pt x="345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5" name="Google Shape;3055;p73">
            <a:hlinkClick r:id="" action="ppaction://hlinkshowjump?jump=nextslide"/>
          </p:cNvPr>
          <p:cNvSpPr/>
          <p:nvPr/>
        </p:nvSpPr>
        <p:spPr>
          <a:xfrm flipH="1">
            <a:off x="8276954" y="4728472"/>
            <a:ext cx="157277" cy="182899"/>
          </a:xfrm>
          <a:custGeom>
            <a:avLst/>
            <a:gdLst/>
            <a:ahLst/>
            <a:cxnLst/>
            <a:rect l="l" t="t" r="r" b="b"/>
            <a:pathLst>
              <a:path w="3434" h="3993" extrusionOk="0">
                <a:moveTo>
                  <a:pt x="3434" y="0"/>
                </a:moveTo>
                <a:lnTo>
                  <a:pt x="1" y="2006"/>
                </a:lnTo>
                <a:lnTo>
                  <a:pt x="3434" y="3993"/>
                </a:lnTo>
                <a:lnTo>
                  <a:pt x="343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30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30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30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8" name="Google Shape;2698;p63"/>
          <p:cNvSpPr txBox="1">
            <a:spLocks noGrp="1"/>
          </p:cNvSpPr>
          <p:nvPr>
            <p:ph type="title"/>
          </p:nvPr>
        </p:nvSpPr>
        <p:spPr>
          <a:xfrm>
            <a:off x="2372119" y="1151622"/>
            <a:ext cx="4544815" cy="420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grpSp>
        <p:nvGrpSpPr>
          <p:cNvPr id="2699" name="Google Shape;2699;p63"/>
          <p:cNvGrpSpPr/>
          <p:nvPr/>
        </p:nvGrpSpPr>
        <p:grpSpPr>
          <a:xfrm>
            <a:off x="5268783" y="-1501970"/>
            <a:ext cx="2795003" cy="2795003"/>
            <a:chOff x="1943325" y="-220375"/>
            <a:chExt cx="1298672" cy="1298672"/>
          </a:xfrm>
        </p:grpSpPr>
        <p:sp>
          <p:nvSpPr>
            <p:cNvPr id="2700" name="Google Shape;2700;p63"/>
            <p:cNvSpPr/>
            <p:nvPr/>
          </p:nvSpPr>
          <p:spPr>
            <a:xfrm>
              <a:off x="2582255" y="-220375"/>
              <a:ext cx="49" cy="460871"/>
            </a:xfrm>
            <a:custGeom>
              <a:avLst/>
              <a:gdLst/>
              <a:ahLst/>
              <a:cxnLst/>
              <a:rect l="l" t="t" r="r" b="b"/>
              <a:pathLst>
                <a:path w="1" h="9432" fill="none" extrusionOk="0">
                  <a:moveTo>
                    <a:pt x="0" y="0"/>
                  </a:moveTo>
                  <a:lnTo>
                    <a:pt x="0" y="943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1" name="Google Shape;2701;p63"/>
            <p:cNvSpPr/>
            <p:nvPr/>
          </p:nvSpPr>
          <p:spPr>
            <a:xfrm>
              <a:off x="2414509" y="-195895"/>
              <a:ext cx="118785" cy="444844"/>
            </a:xfrm>
            <a:custGeom>
              <a:avLst/>
              <a:gdLst/>
              <a:ahLst/>
              <a:cxnLst/>
              <a:rect l="l" t="t" r="r" b="b"/>
              <a:pathLst>
                <a:path w="2431" h="9104" fill="none" extrusionOk="0">
                  <a:moveTo>
                    <a:pt x="0" y="1"/>
                  </a:moveTo>
                  <a:lnTo>
                    <a:pt x="2431" y="910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2" name="Google Shape;2702;p63"/>
            <p:cNvSpPr/>
            <p:nvPr/>
          </p:nvSpPr>
          <p:spPr>
            <a:xfrm>
              <a:off x="2259027" y="-128024"/>
              <a:ext cx="229996" cy="398669"/>
            </a:xfrm>
            <a:custGeom>
              <a:avLst/>
              <a:gdLst/>
              <a:ahLst/>
              <a:cxnLst/>
              <a:rect l="l" t="t" r="r" b="b"/>
              <a:pathLst>
                <a:path w="4707" h="8159" fill="none" extrusionOk="0">
                  <a:moveTo>
                    <a:pt x="0" y="0"/>
                  </a:moveTo>
                  <a:lnTo>
                    <a:pt x="4706" y="815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3" name="Google Shape;2703;p63"/>
            <p:cNvSpPr/>
            <p:nvPr/>
          </p:nvSpPr>
          <p:spPr>
            <a:xfrm>
              <a:off x="2126121" y="-22481"/>
              <a:ext cx="325180" cy="325180"/>
            </a:xfrm>
            <a:custGeom>
              <a:avLst/>
              <a:gdLst/>
              <a:ahLst/>
              <a:cxnLst/>
              <a:rect l="l" t="t" r="r" b="b"/>
              <a:pathLst>
                <a:path w="6655" h="6655" fill="none" extrusionOk="0">
                  <a:moveTo>
                    <a:pt x="1" y="0"/>
                  </a:moveTo>
                  <a:lnTo>
                    <a:pt x="6655" y="665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4" name="Google Shape;2704;p63"/>
            <p:cNvSpPr/>
            <p:nvPr/>
          </p:nvSpPr>
          <p:spPr>
            <a:xfrm>
              <a:off x="2025317" y="113211"/>
              <a:ext cx="398669" cy="230924"/>
            </a:xfrm>
            <a:custGeom>
              <a:avLst/>
              <a:gdLst/>
              <a:ahLst/>
              <a:cxnLst/>
              <a:rect l="l" t="t" r="r" b="b"/>
              <a:pathLst>
                <a:path w="8159" h="4726" fill="none" extrusionOk="0">
                  <a:moveTo>
                    <a:pt x="0" y="1"/>
                  </a:moveTo>
                  <a:lnTo>
                    <a:pt x="8158" y="4726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5" name="Google Shape;2705;p63"/>
            <p:cNvSpPr/>
            <p:nvPr/>
          </p:nvSpPr>
          <p:spPr>
            <a:xfrm>
              <a:off x="1963114" y="270598"/>
              <a:ext cx="444844" cy="119713"/>
            </a:xfrm>
            <a:custGeom>
              <a:avLst/>
              <a:gdLst/>
              <a:ahLst/>
              <a:cxnLst/>
              <a:rect l="l" t="t" r="r" b="b"/>
              <a:pathLst>
                <a:path w="9104" h="2450" fill="none" extrusionOk="0">
                  <a:moveTo>
                    <a:pt x="0" y="0"/>
                  </a:moveTo>
                  <a:lnTo>
                    <a:pt x="9103" y="24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6" name="Google Shape;2706;p63"/>
            <p:cNvSpPr/>
            <p:nvPr/>
          </p:nvSpPr>
          <p:spPr>
            <a:xfrm>
              <a:off x="1943325" y="439273"/>
              <a:ext cx="460871" cy="49"/>
            </a:xfrm>
            <a:custGeom>
              <a:avLst/>
              <a:gdLst/>
              <a:ahLst/>
              <a:cxnLst/>
              <a:rect l="l" t="t" r="r" b="b"/>
              <a:pathLst>
                <a:path w="9432" h="1" fill="none" extrusionOk="0">
                  <a:moveTo>
                    <a:pt x="0" y="1"/>
                  </a:moveTo>
                  <a:lnTo>
                    <a:pt x="943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7" name="Google Shape;2707;p63"/>
            <p:cNvSpPr/>
            <p:nvPr/>
          </p:nvSpPr>
          <p:spPr>
            <a:xfrm>
              <a:off x="1967805" y="487354"/>
              <a:ext cx="445821" cy="119713"/>
            </a:xfrm>
            <a:custGeom>
              <a:avLst/>
              <a:gdLst/>
              <a:ahLst/>
              <a:cxnLst/>
              <a:rect l="l" t="t" r="r" b="b"/>
              <a:pathLst>
                <a:path w="9124" h="2450" fill="none" extrusionOk="0">
                  <a:moveTo>
                    <a:pt x="1" y="2450"/>
                  </a:moveTo>
                  <a:lnTo>
                    <a:pt x="9123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8" name="Google Shape;2708;p63"/>
            <p:cNvSpPr/>
            <p:nvPr/>
          </p:nvSpPr>
          <p:spPr>
            <a:xfrm>
              <a:off x="2035676" y="532600"/>
              <a:ext cx="398669" cy="229996"/>
            </a:xfrm>
            <a:custGeom>
              <a:avLst/>
              <a:gdLst/>
              <a:ahLst/>
              <a:cxnLst/>
              <a:rect l="l" t="t" r="r" b="b"/>
              <a:pathLst>
                <a:path w="8159" h="4707" fill="none" extrusionOk="0">
                  <a:moveTo>
                    <a:pt x="0" y="4706"/>
                  </a:moveTo>
                  <a:lnTo>
                    <a:pt x="8158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9" name="Google Shape;2709;p63"/>
            <p:cNvSpPr/>
            <p:nvPr/>
          </p:nvSpPr>
          <p:spPr>
            <a:xfrm>
              <a:off x="2141219" y="569345"/>
              <a:ext cx="326108" cy="326108"/>
            </a:xfrm>
            <a:custGeom>
              <a:avLst/>
              <a:gdLst/>
              <a:ahLst/>
              <a:cxnLst/>
              <a:rect l="l" t="t" r="r" b="b"/>
              <a:pathLst>
                <a:path w="6674" h="6674" fill="none" extrusionOk="0">
                  <a:moveTo>
                    <a:pt x="0" y="6674"/>
                  </a:moveTo>
                  <a:lnTo>
                    <a:pt x="6673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0" name="Google Shape;2710;p63"/>
            <p:cNvSpPr/>
            <p:nvPr/>
          </p:nvSpPr>
          <p:spPr>
            <a:xfrm>
              <a:off x="2277840" y="597588"/>
              <a:ext cx="229996" cy="398718"/>
            </a:xfrm>
            <a:custGeom>
              <a:avLst/>
              <a:gdLst/>
              <a:ahLst/>
              <a:cxnLst/>
              <a:rect l="l" t="t" r="r" b="b"/>
              <a:pathLst>
                <a:path w="4707" h="8160" fill="none" extrusionOk="0">
                  <a:moveTo>
                    <a:pt x="1" y="8159"/>
                  </a:moveTo>
                  <a:lnTo>
                    <a:pt x="4707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1" name="Google Shape;2711;p63"/>
            <p:cNvSpPr/>
            <p:nvPr/>
          </p:nvSpPr>
          <p:spPr>
            <a:xfrm>
              <a:off x="2435227" y="613615"/>
              <a:ext cx="118785" cy="444893"/>
            </a:xfrm>
            <a:custGeom>
              <a:avLst/>
              <a:gdLst/>
              <a:ahLst/>
              <a:cxnLst/>
              <a:rect l="l" t="t" r="r" b="b"/>
              <a:pathLst>
                <a:path w="2431" h="9105" fill="none" extrusionOk="0">
                  <a:moveTo>
                    <a:pt x="1" y="9104"/>
                  </a:moveTo>
                  <a:lnTo>
                    <a:pt x="243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2" name="Google Shape;2712;p63"/>
            <p:cNvSpPr/>
            <p:nvPr/>
          </p:nvSpPr>
          <p:spPr>
            <a:xfrm>
              <a:off x="2602973" y="617377"/>
              <a:ext cx="49" cy="460920"/>
            </a:xfrm>
            <a:custGeom>
              <a:avLst/>
              <a:gdLst/>
              <a:ahLst/>
              <a:cxnLst/>
              <a:rect l="l" t="t" r="r" b="b"/>
              <a:pathLst>
                <a:path w="1" h="9433" fill="none" extrusionOk="0">
                  <a:moveTo>
                    <a:pt x="1" y="9432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3" name="Google Shape;2713;p63"/>
            <p:cNvSpPr/>
            <p:nvPr/>
          </p:nvSpPr>
          <p:spPr>
            <a:xfrm>
              <a:off x="2651982" y="607996"/>
              <a:ext cx="118785" cy="444844"/>
            </a:xfrm>
            <a:custGeom>
              <a:avLst/>
              <a:gdLst/>
              <a:ahLst/>
              <a:cxnLst/>
              <a:rect l="l" t="t" r="r" b="b"/>
              <a:pathLst>
                <a:path w="2431" h="9104" fill="none" extrusionOk="0">
                  <a:moveTo>
                    <a:pt x="2431" y="9103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4" name="Google Shape;2714;p63"/>
            <p:cNvSpPr/>
            <p:nvPr/>
          </p:nvSpPr>
          <p:spPr>
            <a:xfrm>
              <a:off x="2696300" y="586301"/>
              <a:ext cx="229996" cy="398669"/>
            </a:xfrm>
            <a:custGeom>
              <a:avLst/>
              <a:gdLst/>
              <a:ahLst/>
              <a:cxnLst/>
              <a:rect l="l" t="t" r="r" b="b"/>
              <a:pathLst>
                <a:path w="4707" h="8159" fill="none" extrusionOk="0">
                  <a:moveTo>
                    <a:pt x="4706" y="8159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5" name="Google Shape;2715;p63"/>
            <p:cNvSpPr/>
            <p:nvPr/>
          </p:nvSpPr>
          <p:spPr>
            <a:xfrm>
              <a:off x="2733974" y="554247"/>
              <a:ext cx="325180" cy="326108"/>
            </a:xfrm>
            <a:custGeom>
              <a:avLst/>
              <a:gdLst/>
              <a:ahLst/>
              <a:cxnLst/>
              <a:rect l="l" t="t" r="r" b="b"/>
              <a:pathLst>
                <a:path w="6655" h="6674" fill="none" extrusionOk="0">
                  <a:moveTo>
                    <a:pt x="6655" y="6674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6" name="Google Shape;2716;p63"/>
            <p:cNvSpPr/>
            <p:nvPr/>
          </p:nvSpPr>
          <p:spPr>
            <a:xfrm>
              <a:off x="2761288" y="513739"/>
              <a:ext cx="398718" cy="229996"/>
            </a:xfrm>
            <a:custGeom>
              <a:avLst/>
              <a:gdLst/>
              <a:ahLst/>
              <a:cxnLst/>
              <a:rect l="l" t="t" r="r" b="b"/>
              <a:pathLst>
                <a:path w="8160" h="4707" fill="none" extrusionOk="0">
                  <a:moveTo>
                    <a:pt x="8159" y="4706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7" name="Google Shape;2717;p63"/>
            <p:cNvSpPr/>
            <p:nvPr/>
          </p:nvSpPr>
          <p:spPr>
            <a:xfrm>
              <a:off x="2777315" y="466636"/>
              <a:ext cx="444893" cy="119713"/>
            </a:xfrm>
            <a:custGeom>
              <a:avLst/>
              <a:gdLst/>
              <a:ahLst/>
              <a:cxnLst/>
              <a:rect l="l" t="t" r="r" b="b"/>
              <a:pathLst>
                <a:path w="9105" h="2450" fill="none" extrusionOk="0">
                  <a:moveTo>
                    <a:pt x="9104" y="2449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8" name="Google Shape;2718;p63"/>
            <p:cNvSpPr/>
            <p:nvPr/>
          </p:nvSpPr>
          <p:spPr>
            <a:xfrm>
              <a:off x="2781077" y="417626"/>
              <a:ext cx="460920" cy="49"/>
            </a:xfrm>
            <a:custGeom>
              <a:avLst/>
              <a:gdLst/>
              <a:ahLst/>
              <a:cxnLst/>
              <a:rect l="l" t="t" r="r" b="b"/>
              <a:pathLst>
                <a:path w="9433" h="1" fill="none" extrusionOk="0">
                  <a:moveTo>
                    <a:pt x="9432" y="0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9" name="Google Shape;2719;p63"/>
            <p:cNvSpPr/>
            <p:nvPr/>
          </p:nvSpPr>
          <p:spPr>
            <a:xfrm>
              <a:off x="2771696" y="249880"/>
              <a:ext cx="444844" cy="119713"/>
            </a:xfrm>
            <a:custGeom>
              <a:avLst/>
              <a:gdLst/>
              <a:ahLst/>
              <a:cxnLst/>
              <a:rect l="l" t="t" r="r" b="b"/>
              <a:pathLst>
                <a:path w="9104" h="2450" fill="none" extrusionOk="0">
                  <a:moveTo>
                    <a:pt x="9103" y="0"/>
                  </a:moveTo>
                  <a:lnTo>
                    <a:pt x="0" y="24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0" name="Google Shape;2720;p63"/>
            <p:cNvSpPr/>
            <p:nvPr/>
          </p:nvSpPr>
          <p:spPr>
            <a:xfrm>
              <a:off x="2750929" y="94350"/>
              <a:ext cx="398718" cy="230973"/>
            </a:xfrm>
            <a:custGeom>
              <a:avLst/>
              <a:gdLst/>
              <a:ahLst/>
              <a:cxnLst/>
              <a:rect l="l" t="t" r="r" b="b"/>
              <a:pathLst>
                <a:path w="8160" h="4727" fill="none" extrusionOk="0">
                  <a:moveTo>
                    <a:pt x="8159" y="1"/>
                  </a:moveTo>
                  <a:lnTo>
                    <a:pt x="1" y="4726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1" name="Google Shape;2721;p63"/>
            <p:cNvSpPr/>
            <p:nvPr/>
          </p:nvSpPr>
          <p:spPr>
            <a:xfrm>
              <a:off x="2717947" y="-38508"/>
              <a:ext cx="326108" cy="326108"/>
            </a:xfrm>
            <a:custGeom>
              <a:avLst/>
              <a:gdLst/>
              <a:ahLst/>
              <a:cxnLst/>
              <a:rect l="l" t="t" r="r" b="b"/>
              <a:pathLst>
                <a:path w="6674" h="6674" fill="none" extrusionOk="0">
                  <a:moveTo>
                    <a:pt x="6674" y="0"/>
                  </a:moveTo>
                  <a:lnTo>
                    <a:pt x="1" y="667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2" name="Google Shape;2722;p63"/>
            <p:cNvSpPr/>
            <p:nvPr/>
          </p:nvSpPr>
          <p:spPr>
            <a:xfrm>
              <a:off x="2677439" y="-139361"/>
              <a:ext cx="229996" cy="399646"/>
            </a:xfrm>
            <a:custGeom>
              <a:avLst/>
              <a:gdLst/>
              <a:ahLst/>
              <a:cxnLst/>
              <a:rect l="l" t="t" r="r" b="b"/>
              <a:pathLst>
                <a:path w="4707" h="8179" fill="none" extrusionOk="0">
                  <a:moveTo>
                    <a:pt x="4706" y="1"/>
                  </a:moveTo>
                  <a:lnTo>
                    <a:pt x="0" y="817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3" name="Google Shape;2723;p63"/>
            <p:cNvSpPr/>
            <p:nvPr/>
          </p:nvSpPr>
          <p:spPr>
            <a:xfrm>
              <a:off x="2631264" y="-201563"/>
              <a:ext cx="118785" cy="444893"/>
            </a:xfrm>
            <a:custGeom>
              <a:avLst/>
              <a:gdLst/>
              <a:ahLst/>
              <a:cxnLst/>
              <a:rect l="l" t="t" r="r" b="b"/>
              <a:pathLst>
                <a:path w="2431" h="9105" fill="none" extrusionOk="0">
                  <a:moveTo>
                    <a:pt x="2430" y="1"/>
                  </a:moveTo>
                  <a:lnTo>
                    <a:pt x="0" y="910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4" name="Google Shape;2724;p63"/>
            <p:cNvSpPr/>
            <p:nvPr/>
          </p:nvSpPr>
          <p:spPr>
            <a:xfrm>
              <a:off x="2607712" y="-215684"/>
              <a:ext cx="62251" cy="456180"/>
            </a:xfrm>
            <a:custGeom>
              <a:avLst/>
              <a:gdLst/>
              <a:ahLst/>
              <a:cxnLst/>
              <a:rect l="l" t="t" r="r" b="b"/>
              <a:pathLst>
                <a:path w="1274" h="9336" fill="none" extrusionOk="0">
                  <a:moveTo>
                    <a:pt x="1273" y="0"/>
                  </a:moveTo>
                  <a:lnTo>
                    <a:pt x="0" y="9335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5" name="Google Shape;2725;p63"/>
            <p:cNvSpPr/>
            <p:nvPr/>
          </p:nvSpPr>
          <p:spPr>
            <a:xfrm>
              <a:off x="2500263" y="-213779"/>
              <a:ext cx="57511" cy="457109"/>
            </a:xfrm>
            <a:custGeom>
              <a:avLst/>
              <a:gdLst/>
              <a:ahLst/>
              <a:cxnLst/>
              <a:rect l="l" t="t" r="r" b="b"/>
              <a:pathLst>
                <a:path w="1177" h="9355" fill="none" extrusionOk="0">
                  <a:moveTo>
                    <a:pt x="1" y="0"/>
                  </a:moveTo>
                  <a:lnTo>
                    <a:pt x="1177" y="935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6" name="Google Shape;2726;p63"/>
            <p:cNvSpPr/>
            <p:nvPr/>
          </p:nvSpPr>
          <p:spPr>
            <a:xfrm>
              <a:off x="2337208" y="-168580"/>
              <a:ext cx="174390" cy="426961"/>
            </a:xfrm>
            <a:custGeom>
              <a:avLst/>
              <a:gdLst/>
              <a:ahLst/>
              <a:cxnLst/>
              <a:rect l="l" t="t" r="r" b="b"/>
              <a:pathLst>
                <a:path w="3569" h="8738" fill="none" extrusionOk="0">
                  <a:moveTo>
                    <a:pt x="1" y="1"/>
                  </a:moveTo>
                  <a:lnTo>
                    <a:pt x="3569" y="873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7" name="Google Shape;2727;p63"/>
            <p:cNvSpPr/>
            <p:nvPr/>
          </p:nvSpPr>
          <p:spPr>
            <a:xfrm>
              <a:off x="2191157" y="-81849"/>
              <a:ext cx="279005" cy="366615"/>
            </a:xfrm>
            <a:custGeom>
              <a:avLst/>
              <a:gdLst/>
              <a:ahLst/>
              <a:cxnLst/>
              <a:rect l="l" t="t" r="r" b="b"/>
              <a:pathLst>
                <a:path w="5710" h="7503" fill="none" extrusionOk="0">
                  <a:moveTo>
                    <a:pt x="0" y="0"/>
                  </a:moveTo>
                  <a:lnTo>
                    <a:pt x="5709" y="7503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8" name="Google Shape;2728;p63"/>
            <p:cNvSpPr/>
            <p:nvPr/>
          </p:nvSpPr>
          <p:spPr>
            <a:xfrm>
              <a:off x="2072420" y="39722"/>
              <a:ext cx="364759" cy="281790"/>
            </a:xfrm>
            <a:custGeom>
              <a:avLst/>
              <a:gdLst/>
              <a:ahLst/>
              <a:cxnLst/>
              <a:rect l="l" t="t" r="r" b="b"/>
              <a:pathLst>
                <a:path w="7465" h="5767" fill="none" extrusionOk="0">
                  <a:moveTo>
                    <a:pt x="0" y="0"/>
                  </a:moveTo>
                  <a:lnTo>
                    <a:pt x="7464" y="5767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9" name="Google Shape;2729;p63"/>
            <p:cNvSpPr/>
            <p:nvPr/>
          </p:nvSpPr>
          <p:spPr>
            <a:xfrm>
              <a:off x="1989500" y="187678"/>
              <a:ext cx="425055" cy="178153"/>
            </a:xfrm>
            <a:custGeom>
              <a:avLst/>
              <a:gdLst/>
              <a:ahLst/>
              <a:cxnLst/>
              <a:rect l="l" t="t" r="r" b="b"/>
              <a:pathLst>
                <a:path w="8699" h="3646" fill="none" extrusionOk="0">
                  <a:moveTo>
                    <a:pt x="0" y="0"/>
                  </a:moveTo>
                  <a:lnTo>
                    <a:pt x="8698" y="3645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0" name="Google Shape;2730;p63"/>
            <p:cNvSpPr/>
            <p:nvPr/>
          </p:nvSpPr>
          <p:spPr>
            <a:xfrm>
              <a:off x="1948016" y="351662"/>
              <a:ext cx="456180" cy="62251"/>
            </a:xfrm>
            <a:custGeom>
              <a:avLst/>
              <a:gdLst/>
              <a:ahLst/>
              <a:cxnLst/>
              <a:rect l="l" t="t" r="r" b="b"/>
              <a:pathLst>
                <a:path w="9336" h="1274" fill="none" extrusionOk="0">
                  <a:moveTo>
                    <a:pt x="1" y="0"/>
                  </a:moveTo>
                  <a:lnTo>
                    <a:pt x="9335" y="1273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1" name="Google Shape;2731;p63"/>
            <p:cNvSpPr/>
            <p:nvPr/>
          </p:nvSpPr>
          <p:spPr>
            <a:xfrm>
              <a:off x="1949921" y="462824"/>
              <a:ext cx="457109" cy="58488"/>
            </a:xfrm>
            <a:custGeom>
              <a:avLst/>
              <a:gdLst/>
              <a:ahLst/>
              <a:cxnLst/>
              <a:rect l="l" t="t" r="r" b="b"/>
              <a:pathLst>
                <a:path w="9355" h="1197" fill="none" extrusionOk="0">
                  <a:moveTo>
                    <a:pt x="0" y="1197"/>
                  </a:moveTo>
                  <a:lnTo>
                    <a:pt x="9354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2" name="Google Shape;2732;p63"/>
            <p:cNvSpPr/>
            <p:nvPr/>
          </p:nvSpPr>
          <p:spPr>
            <a:xfrm>
              <a:off x="1996097" y="509977"/>
              <a:ext cx="425983" cy="174390"/>
            </a:xfrm>
            <a:custGeom>
              <a:avLst/>
              <a:gdLst/>
              <a:ahLst/>
              <a:cxnLst/>
              <a:rect l="l" t="t" r="r" b="b"/>
              <a:pathLst>
                <a:path w="8718" h="3569" fill="none" extrusionOk="0">
                  <a:moveTo>
                    <a:pt x="0" y="3568"/>
                  </a:moveTo>
                  <a:lnTo>
                    <a:pt x="8718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3" name="Google Shape;2733;p63"/>
            <p:cNvSpPr/>
            <p:nvPr/>
          </p:nvSpPr>
          <p:spPr>
            <a:xfrm>
              <a:off x="2081851" y="551413"/>
              <a:ext cx="367593" cy="279005"/>
            </a:xfrm>
            <a:custGeom>
              <a:avLst/>
              <a:gdLst/>
              <a:ahLst/>
              <a:cxnLst/>
              <a:rect l="l" t="t" r="r" b="b"/>
              <a:pathLst>
                <a:path w="7523" h="5710" fill="none" extrusionOk="0">
                  <a:moveTo>
                    <a:pt x="0" y="5710"/>
                  </a:moveTo>
                  <a:lnTo>
                    <a:pt x="7522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4" name="Google Shape;2734;p63"/>
            <p:cNvSpPr/>
            <p:nvPr/>
          </p:nvSpPr>
          <p:spPr>
            <a:xfrm>
              <a:off x="2203422" y="584395"/>
              <a:ext cx="281790" cy="363830"/>
            </a:xfrm>
            <a:custGeom>
              <a:avLst/>
              <a:gdLst/>
              <a:ahLst/>
              <a:cxnLst/>
              <a:rect l="l" t="t" r="r" b="b"/>
              <a:pathLst>
                <a:path w="5767" h="7446" fill="none" extrusionOk="0">
                  <a:moveTo>
                    <a:pt x="0" y="7446"/>
                  </a:moveTo>
                  <a:lnTo>
                    <a:pt x="5767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5" name="Google Shape;2735;p63"/>
            <p:cNvSpPr/>
            <p:nvPr/>
          </p:nvSpPr>
          <p:spPr>
            <a:xfrm>
              <a:off x="2351378" y="607018"/>
              <a:ext cx="178153" cy="424126"/>
            </a:xfrm>
            <a:custGeom>
              <a:avLst/>
              <a:gdLst/>
              <a:ahLst/>
              <a:cxnLst/>
              <a:rect l="l" t="t" r="r" b="b"/>
              <a:pathLst>
                <a:path w="3646" h="8680" fill="none" extrusionOk="0">
                  <a:moveTo>
                    <a:pt x="0" y="8680"/>
                  </a:moveTo>
                  <a:lnTo>
                    <a:pt x="3645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6" name="Google Shape;2736;p63"/>
            <p:cNvSpPr/>
            <p:nvPr/>
          </p:nvSpPr>
          <p:spPr>
            <a:xfrm>
              <a:off x="2515362" y="616449"/>
              <a:ext cx="62251" cy="457109"/>
            </a:xfrm>
            <a:custGeom>
              <a:avLst/>
              <a:gdLst/>
              <a:ahLst/>
              <a:cxnLst/>
              <a:rect l="l" t="t" r="r" b="b"/>
              <a:pathLst>
                <a:path w="1274" h="9355" fill="none" extrusionOk="0">
                  <a:moveTo>
                    <a:pt x="0" y="9355"/>
                  </a:moveTo>
                  <a:lnTo>
                    <a:pt x="1273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7" name="Google Shape;2737;p63"/>
            <p:cNvSpPr/>
            <p:nvPr/>
          </p:nvSpPr>
          <p:spPr>
            <a:xfrm>
              <a:off x="2626524" y="614592"/>
              <a:ext cx="58488" cy="457109"/>
            </a:xfrm>
            <a:custGeom>
              <a:avLst/>
              <a:gdLst/>
              <a:ahLst/>
              <a:cxnLst/>
              <a:rect l="l" t="t" r="r" b="b"/>
              <a:pathLst>
                <a:path w="1197" h="9355" fill="none" extrusionOk="0">
                  <a:moveTo>
                    <a:pt x="1197" y="9354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8" name="Google Shape;2738;p63"/>
            <p:cNvSpPr/>
            <p:nvPr/>
          </p:nvSpPr>
          <p:spPr>
            <a:xfrm>
              <a:off x="2673677" y="598565"/>
              <a:ext cx="174390" cy="426961"/>
            </a:xfrm>
            <a:custGeom>
              <a:avLst/>
              <a:gdLst/>
              <a:ahLst/>
              <a:cxnLst/>
              <a:rect l="l" t="t" r="r" b="b"/>
              <a:pathLst>
                <a:path w="3569" h="8738" fill="none" extrusionOk="0">
                  <a:moveTo>
                    <a:pt x="3568" y="8737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9" name="Google Shape;2739;p63"/>
            <p:cNvSpPr/>
            <p:nvPr/>
          </p:nvSpPr>
          <p:spPr>
            <a:xfrm>
              <a:off x="2715113" y="572179"/>
              <a:ext cx="279005" cy="366615"/>
            </a:xfrm>
            <a:custGeom>
              <a:avLst/>
              <a:gdLst/>
              <a:ahLst/>
              <a:cxnLst/>
              <a:rect l="l" t="t" r="r" b="b"/>
              <a:pathLst>
                <a:path w="5710" h="7503" fill="none" extrusionOk="0">
                  <a:moveTo>
                    <a:pt x="5710" y="7503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0" name="Google Shape;2740;p63"/>
            <p:cNvSpPr/>
            <p:nvPr/>
          </p:nvSpPr>
          <p:spPr>
            <a:xfrm>
              <a:off x="2748095" y="535386"/>
              <a:ext cx="364759" cy="281839"/>
            </a:xfrm>
            <a:custGeom>
              <a:avLst/>
              <a:gdLst/>
              <a:ahLst/>
              <a:cxnLst/>
              <a:rect l="l" t="t" r="r" b="b"/>
              <a:pathLst>
                <a:path w="7465" h="5768" fill="none" extrusionOk="0">
                  <a:moveTo>
                    <a:pt x="7465" y="5768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1" name="Google Shape;2741;p63"/>
            <p:cNvSpPr/>
            <p:nvPr/>
          </p:nvSpPr>
          <p:spPr>
            <a:xfrm>
              <a:off x="2770718" y="491116"/>
              <a:ext cx="424126" cy="179081"/>
            </a:xfrm>
            <a:custGeom>
              <a:avLst/>
              <a:gdLst/>
              <a:ahLst/>
              <a:cxnLst/>
              <a:rect l="l" t="t" r="r" b="b"/>
              <a:pathLst>
                <a:path w="8680" h="3665" fill="none" extrusionOk="0">
                  <a:moveTo>
                    <a:pt x="8680" y="3665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2" name="Google Shape;2742;p63"/>
            <p:cNvSpPr/>
            <p:nvPr/>
          </p:nvSpPr>
          <p:spPr>
            <a:xfrm>
              <a:off x="2781077" y="443035"/>
              <a:ext cx="456180" cy="62251"/>
            </a:xfrm>
            <a:custGeom>
              <a:avLst/>
              <a:gdLst/>
              <a:ahLst/>
              <a:cxnLst/>
              <a:rect l="l" t="t" r="r" b="b"/>
              <a:pathLst>
                <a:path w="9336" h="1274" fill="none" extrusionOk="0">
                  <a:moveTo>
                    <a:pt x="9336" y="1274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3" name="Google Shape;2743;p63"/>
            <p:cNvSpPr/>
            <p:nvPr/>
          </p:nvSpPr>
          <p:spPr>
            <a:xfrm>
              <a:off x="2778292" y="335635"/>
              <a:ext cx="457109" cy="58440"/>
            </a:xfrm>
            <a:custGeom>
              <a:avLst/>
              <a:gdLst/>
              <a:ahLst/>
              <a:cxnLst/>
              <a:rect l="l" t="t" r="r" b="b"/>
              <a:pathLst>
                <a:path w="9355" h="1196" fill="none" extrusionOk="0">
                  <a:moveTo>
                    <a:pt x="9354" y="0"/>
                  </a:moveTo>
                  <a:lnTo>
                    <a:pt x="0" y="1196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4" name="Google Shape;2744;p63"/>
            <p:cNvSpPr/>
            <p:nvPr/>
          </p:nvSpPr>
          <p:spPr>
            <a:xfrm>
              <a:off x="2763194" y="172579"/>
              <a:ext cx="426032" cy="174390"/>
            </a:xfrm>
            <a:custGeom>
              <a:avLst/>
              <a:gdLst/>
              <a:ahLst/>
              <a:cxnLst/>
              <a:rect l="l" t="t" r="r" b="b"/>
              <a:pathLst>
                <a:path w="8719" h="3569" fill="none" extrusionOk="0">
                  <a:moveTo>
                    <a:pt x="8718" y="1"/>
                  </a:moveTo>
                  <a:lnTo>
                    <a:pt x="1" y="3569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5" name="Google Shape;2745;p63"/>
            <p:cNvSpPr/>
            <p:nvPr/>
          </p:nvSpPr>
          <p:spPr>
            <a:xfrm>
              <a:off x="2735879" y="27457"/>
              <a:ext cx="366615" cy="278076"/>
            </a:xfrm>
            <a:custGeom>
              <a:avLst/>
              <a:gdLst/>
              <a:ahLst/>
              <a:cxnLst/>
              <a:rect l="l" t="t" r="r" b="b"/>
              <a:pathLst>
                <a:path w="7503" h="5691" fill="none" extrusionOk="0">
                  <a:moveTo>
                    <a:pt x="7503" y="0"/>
                  </a:moveTo>
                  <a:lnTo>
                    <a:pt x="0" y="569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6" name="Google Shape;2746;p63"/>
            <p:cNvSpPr/>
            <p:nvPr/>
          </p:nvSpPr>
          <p:spPr>
            <a:xfrm>
              <a:off x="2699135" y="-91280"/>
              <a:ext cx="282767" cy="364759"/>
            </a:xfrm>
            <a:custGeom>
              <a:avLst/>
              <a:gdLst/>
              <a:ahLst/>
              <a:cxnLst/>
              <a:rect l="l" t="t" r="r" b="b"/>
              <a:pathLst>
                <a:path w="5787" h="7465" fill="none" extrusionOk="0">
                  <a:moveTo>
                    <a:pt x="5786" y="0"/>
                  </a:moveTo>
                  <a:lnTo>
                    <a:pt x="0" y="746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7" name="Google Shape;2747;p63"/>
            <p:cNvSpPr/>
            <p:nvPr/>
          </p:nvSpPr>
          <p:spPr>
            <a:xfrm>
              <a:off x="2655744" y="-174200"/>
              <a:ext cx="178153" cy="425055"/>
            </a:xfrm>
            <a:custGeom>
              <a:avLst/>
              <a:gdLst/>
              <a:ahLst/>
              <a:cxnLst/>
              <a:rect l="l" t="t" r="r" b="b"/>
              <a:pathLst>
                <a:path w="3646" h="8699" fill="none" extrusionOk="0">
                  <a:moveTo>
                    <a:pt x="3646" y="0"/>
                  </a:moveTo>
                  <a:lnTo>
                    <a:pt x="1" y="869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48" name="Google Shape;2748;p63"/>
          <p:cNvSpPr/>
          <p:nvPr/>
        </p:nvSpPr>
        <p:spPr>
          <a:xfrm rot="10800000" flipH="1">
            <a:off x="873954" y="2003240"/>
            <a:ext cx="639486" cy="1296623"/>
          </a:xfrm>
          <a:custGeom>
            <a:avLst/>
            <a:gdLst/>
            <a:ahLst/>
            <a:cxnLst/>
            <a:rect l="l" t="t" r="r" b="b"/>
            <a:pathLst>
              <a:path w="16883" h="34232" fill="none" extrusionOk="0">
                <a:moveTo>
                  <a:pt x="16882" y="34232"/>
                </a:moveTo>
                <a:cubicBezTo>
                  <a:pt x="7517" y="34109"/>
                  <a:pt x="1" y="26494"/>
                  <a:pt x="1" y="17129"/>
                </a:cubicBezTo>
                <a:cubicBezTo>
                  <a:pt x="1" y="7764"/>
                  <a:pt x="7517" y="124"/>
                  <a:pt x="16882" y="1"/>
                </a:cubicBezTo>
              </a:path>
            </a:pathLst>
          </a:custGeom>
          <a:noFill/>
          <a:ln w="85025" cap="flat" cmpd="sng">
            <a:solidFill>
              <a:schemeClr val="lt1"/>
            </a:solidFill>
            <a:prstDash val="solid"/>
            <a:miter lim="2464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49" name="Google Shape;2749;p63"/>
          <p:cNvGrpSpPr/>
          <p:nvPr/>
        </p:nvGrpSpPr>
        <p:grpSpPr>
          <a:xfrm flipH="1">
            <a:off x="6977174" y="3697061"/>
            <a:ext cx="1086611" cy="301730"/>
            <a:chOff x="2685575" y="2835950"/>
            <a:chExt cx="433000" cy="99825"/>
          </a:xfrm>
        </p:grpSpPr>
        <p:sp>
          <p:nvSpPr>
            <p:cNvPr id="2750" name="Google Shape;2750;p63"/>
            <p:cNvSpPr/>
            <p:nvPr/>
          </p:nvSpPr>
          <p:spPr>
            <a:xfrm>
              <a:off x="3032250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1" name="Google Shape;2751;p63"/>
            <p:cNvSpPr/>
            <p:nvPr/>
          </p:nvSpPr>
          <p:spPr>
            <a:xfrm>
              <a:off x="2917000" y="2835950"/>
              <a:ext cx="85850" cy="99825"/>
            </a:xfrm>
            <a:custGeom>
              <a:avLst/>
              <a:gdLst/>
              <a:ahLst/>
              <a:cxnLst/>
              <a:rect l="l" t="t" r="r" b="b"/>
              <a:pathLst>
                <a:path w="3434" h="3993" extrusionOk="0">
                  <a:moveTo>
                    <a:pt x="3434" y="0"/>
                  </a:moveTo>
                  <a:lnTo>
                    <a:pt x="1" y="2006"/>
                  </a:lnTo>
                  <a:lnTo>
                    <a:pt x="3434" y="3993"/>
                  </a:lnTo>
                  <a:lnTo>
                    <a:pt x="34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2" name="Google Shape;2752;p63"/>
            <p:cNvSpPr/>
            <p:nvPr/>
          </p:nvSpPr>
          <p:spPr>
            <a:xfrm>
              <a:off x="2801300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2" y="0"/>
                  </a:moveTo>
                  <a:lnTo>
                    <a:pt x="0" y="2006"/>
                  </a:lnTo>
                  <a:lnTo>
                    <a:pt x="3452" y="3993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3" name="Google Shape;2753;p63"/>
            <p:cNvSpPr/>
            <p:nvPr/>
          </p:nvSpPr>
          <p:spPr>
            <a:xfrm>
              <a:off x="2685575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54" name="Google Shape;2754;p63"/>
          <p:cNvSpPr/>
          <p:nvPr/>
        </p:nvSpPr>
        <p:spPr>
          <a:xfrm>
            <a:off x="7770424" y="4641864"/>
            <a:ext cx="356100" cy="3561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5" name="Google Shape;2755;p63"/>
          <p:cNvSpPr/>
          <p:nvPr/>
        </p:nvSpPr>
        <p:spPr>
          <a:xfrm rot="-5400000">
            <a:off x="7837924" y="4715039"/>
            <a:ext cx="221100" cy="182100"/>
          </a:xfrm>
          <a:prstGeom prst="homePlat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6" name="Google Shape;2756;p63">
            <a:hlinkClick r:id="rId3" action="ppaction://hlinksldjump"/>
          </p:cNvPr>
          <p:cNvSpPr/>
          <p:nvPr/>
        </p:nvSpPr>
        <p:spPr>
          <a:xfrm>
            <a:off x="7770424" y="4641864"/>
            <a:ext cx="356100" cy="3561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7" name="Google Shape;2757;p63">
            <a:hlinkClick r:id="" action="ppaction://hlinkshowjump?jump=previousslide"/>
          </p:cNvPr>
          <p:cNvSpPr/>
          <p:nvPr/>
        </p:nvSpPr>
        <p:spPr>
          <a:xfrm>
            <a:off x="7462717" y="4728472"/>
            <a:ext cx="158147" cy="182899"/>
          </a:xfrm>
          <a:custGeom>
            <a:avLst/>
            <a:gdLst/>
            <a:ahLst/>
            <a:cxnLst/>
            <a:rect l="l" t="t" r="r" b="b"/>
            <a:pathLst>
              <a:path w="3453" h="3993" extrusionOk="0">
                <a:moveTo>
                  <a:pt x="3453" y="0"/>
                </a:moveTo>
                <a:lnTo>
                  <a:pt x="0" y="2006"/>
                </a:lnTo>
                <a:lnTo>
                  <a:pt x="3453" y="3993"/>
                </a:lnTo>
                <a:lnTo>
                  <a:pt x="345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8" name="Google Shape;2758;p63">
            <a:hlinkClick r:id="" action="ppaction://hlinkshowjump?jump=nextslide"/>
          </p:cNvPr>
          <p:cNvSpPr/>
          <p:nvPr/>
        </p:nvSpPr>
        <p:spPr>
          <a:xfrm flipH="1">
            <a:off x="8276954" y="4728472"/>
            <a:ext cx="157277" cy="182899"/>
          </a:xfrm>
          <a:custGeom>
            <a:avLst/>
            <a:gdLst/>
            <a:ahLst/>
            <a:cxnLst/>
            <a:rect l="l" t="t" r="r" b="b"/>
            <a:pathLst>
              <a:path w="3434" h="3993" extrusionOk="0">
                <a:moveTo>
                  <a:pt x="3434" y="0"/>
                </a:moveTo>
                <a:lnTo>
                  <a:pt x="1" y="2006"/>
                </a:lnTo>
                <a:lnTo>
                  <a:pt x="3434" y="3993"/>
                </a:lnTo>
                <a:lnTo>
                  <a:pt x="343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9" name="Google Shape;2759;p63"/>
          <p:cNvSpPr txBox="1">
            <a:spLocks noGrp="1"/>
          </p:cNvSpPr>
          <p:nvPr>
            <p:ph type="subTitle" idx="1"/>
          </p:nvPr>
        </p:nvSpPr>
        <p:spPr>
          <a:xfrm>
            <a:off x="1587210" y="1570669"/>
            <a:ext cx="6476575" cy="12192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" dirty="0"/>
              <a:t>Banks play a pivotal role in </a:t>
            </a:r>
            <a:r>
              <a:rPr lang="en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shaping the economics </a:t>
            </a:r>
            <a:r>
              <a:rPr lang="en" dirty="0"/>
              <a:t>of any nation. </a:t>
            </a:r>
          </a:p>
          <a:p>
            <a:pPr marL="285750" lvl="0" indent="-285750" algn="l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" dirty="0"/>
              <a:t>Caters to the </a:t>
            </a:r>
            <a:r>
              <a:rPr lang="en" dirty="0">
                <a:solidFill>
                  <a:schemeClr val="tx2">
                    <a:lumMod val="60000"/>
                    <a:lumOff val="40000"/>
                  </a:schemeClr>
                </a:solidFill>
              </a:rPr>
              <a:t>needs of people</a:t>
            </a:r>
            <a:r>
              <a:rPr lang="en" dirty="0"/>
              <a:t>, for </a:t>
            </a:r>
            <a:r>
              <a:rPr lang="en" dirty="0">
                <a:solidFill>
                  <a:schemeClr val="tx2">
                    <a:lumMod val="60000"/>
                    <a:lumOff val="40000"/>
                  </a:schemeClr>
                </a:solidFill>
              </a:rPr>
              <a:t>housing, cars and education</a:t>
            </a:r>
            <a:r>
              <a:rPr lang="en" dirty="0"/>
              <a:t>. </a:t>
            </a:r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Any setbacks </a:t>
            </a:r>
            <a:r>
              <a:rPr lang="en" dirty="0"/>
              <a:t>of non-payment </a:t>
            </a:r>
            <a:r>
              <a:rPr lang="en" dirty="0">
                <a:solidFill>
                  <a:schemeClr val="tx2">
                    <a:lumMod val="60000"/>
                    <a:lumOff val="40000"/>
                  </a:schemeClr>
                </a:solidFill>
              </a:rPr>
              <a:t>can jeopardize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</a:pPr>
            <a:r>
              <a:rPr lang="en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     </a:t>
            </a:r>
            <a:r>
              <a:rPr lang="en" dirty="0"/>
              <a:t>(a) financial institutions and the (b) nation </a:t>
            </a:r>
          </a:p>
          <a:p>
            <a:pPr marL="0" lvl="0" indent="0" algn="l">
              <a:spcAft>
                <a:spcPts val="1200"/>
              </a:spcAft>
            </a:pPr>
            <a:r>
              <a:rPr lang="en-US" sz="2000" dirty="0">
                <a:solidFill>
                  <a:schemeClr val="bg2"/>
                </a:solidFill>
              </a:rPr>
              <a:t>'</a:t>
            </a:r>
            <a:endParaRPr sz="2000" dirty="0">
              <a:solidFill>
                <a:schemeClr val="bg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6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9" dur="1000" fill="hold"/>
                                        <p:tgtEl>
                                          <p:spTgt spid="269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1" dur="1000" fill="hold"/>
                                        <p:tgtEl>
                                          <p:spTgt spid="27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/>
                                        <p:tgtEl>
                                          <p:spTgt spid="27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7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7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7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7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7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7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64"/>
          <p:cNvSpPr txBox="1">
            <a:spLocks noGrp="1"/>
          </p:cNvSpPr>
          <p:nvPr>
            <p:ph type="title"/>
          </p:nvPr>
        </p:nvSpPr>
        <p:spPr>
          <a:xfrm>
            <a:off x="1467311" y="2407475"/>
            <a:ext cx="6209400" cy="841800"/>
          </a:xfrm>
          <a:prstGeom prst="rect">
            <a:avLst/>
          </a:prstGeom>
        </p:spPr>
        <p:txBody>
          <a:bodyPr spcFirstLastPara="1" wrap="square" lIns="91425" tIns="0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 dirty="0">
                <a:solidFill>
                  <a:schemeClr val="dk2"/>
                </a:solidFill>
              </a:rPr>
              <a:t>Problem Statement</a:t>
            </a:r>
            <a:endParaRPr sz="6000" dirty="0"/>
          </a:p>
        </p:txBody>
      </p:sp>
      <p:sp>
        <p:nvSpPr>
          <p:cNvPr id="2765" name="Google Shape;2765;p64"/>
          <p:cNvSpPr txBox="1">
            <a:spLocks noGrp="1"/>
          </p:cNvSpPr>
          <p:nvPr>
            <p:ph type="title" idx="2"/>
          </p:nvPr>
        </p:nvSpPr>
        <p:spPr>
          <a:xfrm>
            <a:off x="2748300" y="965501"/>
            <a:ext cx="3647400" cy="15999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2766" name="Google Shape;2766;p64"/>
          <p:cNvSpPr txBox="1">
            <a:spLocks noGrp="1"/>
          </p:cNvSpPr>
          <p:nvPr>
            <p:ph type="subTitle" idx="1"/>
          </p:nvPr>
        </p:nvSpPr>
        <p:spPr>
          <a:xfrm>
            <a:off x="1459970" y="3237642"/>
            <a:ext cx="6946279" cy="3483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>
              <a:spcAft>
                <a:spcPts val="1600"/>
              </a:spcAft>
            </a:pPr>
            <a:r>
              <a:rPr lang="en-US" dirty="0"/>
              <a:t>Statement: To develop AI models to predict the likelihood of a </a:t>
            </a:r>
            <a:r>
              <a:rPr lang="en-US" dirty="0">
                <a:solidFill>
                  <a:schemeClr val="tx2"/>
                </a:solidFill>
              </a:rPr>
              <a:t>customer defaulting on a loan </a:t>
            </a:r>
            <a:r>
              <a:rPr lang="en-US" dirty="0"/>
              <a:t>for a fictitious 'Shantanu Bank of Singapore. This is crucial for any financial institution to minimize the (1) </a:t>
            </a:r>
            <a:r>
              <a:rPr lang="en-US" dirty="0">
                <a:solidFill>
                  <a:schemeClr val="tx2"/>
                </a:solidFill>
              </a:rPr>
              <a:t>risk exposure </a:t>
            </a:r>
            <a:r>
              <a:rPr lang="en-US" dirty="0"/>
              <a:t>and make (2) </a:t>
            </a:r>
            <a:r>
              <a:rPr lang="en-US" dirty="0">
                <a:solidFill>
                  <a:schemeClr val="tx2"/>
                </a:solidFill>
              </a:rPr>
              <a:t>informed lending decisions</a:t>
            </a:r>
            <a:r>
              <a:rPr lang="en-US" dirty="0"/>
              <a:t>. </a:t>
            </a:r>
            <a:endParaRPr dirty="0"/>
          </a:p>
        </p:txBody>
      </p:sp>
      <p:grpSp>
        <p:nvGrpSpPr>
          <p:cNvPr id="2767" name="Google Shape;2767;p64"/>
          <p:cNvGrpSpPr/>
          <p:nvPr/>
        </p:nvGrpSpPr>
        <p:grpSpPr>
          <a:xfrm flipH="1">
            <a:off x="2124013" y="1936921"/>
            <a:ext cx="793256" cy="182899"/>
            <a:chOff x="2685575" y="2835950"/>
            <a:chExt cx="433000" cy="99825"/>
          </a:xfrm>
        </p:grpSpPr>
        <p:sp>
          <p:nvSpPr>
            <p:cNvPr id="2768" name="Google Shape;2768;p64"/>
            <p:cNvSpPr/>
            <p:nvPr/>
          </p:nvSpPr>
          <p:spPr>
            <a:xfrm>
              <a:off x="3032250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9" name="Google Shape;2769;p64"/>
            <p:cNvSpPr/>
            <p:nvPr/>
          </p:nvSpPr>
          <p:spPr>
            <a:xfrm>
              <a:off x="2917000" y="2835950"/>
              <a:ext cx="85850" cy="99825"/>
            </a:xfrm>
            <a:custGeom>
              <a:avLst/>
              <a:gdLst/>
              <a:ahLst/>
              <a:cxnLst/>
              <a:rect l="l" t="t" r="r" b="b"/>
              <a:pathLst>
                <a:path w="3434" h="3993" extrusionOk="0">
                  <a:moveTo>
                    <a:pt x="3434" y="0"/>
                  </a:moveTo>
                  <a:lnTo>
                    <a:pt x="1" y="2006"/>
                  </a:lnTo>
                  <a:lnTo>
                    <a:pt x="3434" y="3993"/>
                  </a:lnTo>
                  <a:lnTo>
                    <a:pt x="34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0" name="Google Shape;2770;p64"/>
            <p:cNvSpPr/>
            <p:nvPr/>
          </p:nvSpPr>
          <p:spPr>
            <a:xfrm>
              <a:off x="2801300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2" y="0"/>
                  </a:moveTo>
                  <a:lnTo>
                    <a:pt x="0" y="2006"/>
                  </a:lnTo>
                  <a:lnTo>
                    <a:pt x="3452" y="3993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1" name="Google Shape;2771;p64"/>
            <p:cNvSpPr/>
            <p:nvPr/>
          </p:nvSpPr>
          <p:spPr>
            <a:xfrm>
              <a:off x="2685575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72" name="Google Shape;2772;p64"/>
          <p:cNvSpPr/>
          <p:nvPr/>
        </p:nvSpPr>
        <p:spPr>
          <a:xfrm rot="10800000" flipH="1">
            <a:off x="6498641" y="596700"/>
            <a:ext cx="825452" cy="1673688"/>
          </a:xfrm>
          <a:custGeom>
            <a:avLst/>
            <a:gdLst/>
            <a:ahLst/>
            <a:cxnLst/>
            <a:rect l="l" t="t" r="r" b="b"/>
            <a:pathLst>
              <a:path w="16883" h="34232" fill="none" extrusionOk="0">
                <a:moveTo>
                  <a:pt x="16882" y="34232"/>
                </a:moveTo>
                <a:cubicBezTo>
                  <a:pt x="7517" y="34109"/>
                  <a:pt x="1" y="26494"/>
                  <a:pt x="1" y="17129"/>
                </a:cubicBezTo>
                <a:cubicBezTo>
                  <a:pt x="1" y="7764"/>
                  <a:pt x="7517" y="124"/>
                  <a:pt x="16882" y="1"/>
                </a:cubicBezTo>
              </a:path>
            </a:pathLst>
          </a:custGeom>
          <a:noFill/>
          <a:ln w="85025" cap="flat" cmpd="sng">
            <a:solidFill>
              <a:schemeClr val="lt1"/>
            </a:solidFill>
            <a:prstDash val="solid"/>
            <a:miter lim="2464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3" name="Google Shape;2773;p64"/>
          <p:cNvSpPr/>
          <p:nvPr/>
        </p:nvSpPr>
        <p:spPr>
          <a:xfrm flipH="1">
            <a:off x="7676711" y="2990985"/>
            <a:ext cx="555517" cy="554294"/>
          </a:xfrm>
          <a:custGeom>
            <a:avLst/>
            <a:gdLst/>
            <a:ahLst/>
            <a:cxnLst/>
            <a:rect l="l" t="t" r="r" b="b"/>
            <a:pathLst>
              <a:path w="11362" h="11337" extrusionOk="0">
                <a:moveTo>
                  <a:pt x="11362" y="5668"/>
                </a:moveTo>
                <a:cubicBezTo>
                  <a:pt x="11362" y="8798"/>
                  <a:pt x="8823" y="11337"/>
                  <a:pt x="5669" y="11337"/>
                </a:cubicBezTo>
                <a:cubicBezTo>
                  <a:pt x="2539" y="11337"/>
                  <a:pt x="1" y="8798"/>
                  <a:pt x="1" y="5668"/>
                </a:cubicBezTo>
                <a:cubicBezTo>
                  <a:pt x="1" y="2539"/>
                  <a:pt x="2539" y="0"/>
                  <a:pt x="5669" y="0"/>
                </a:cubicBezTo>
                <a:cubicBezTo>
                  <a:pt x="8823" y="0"/>
                  <a:pt x="11362" y="2539"/>
                  <a:pt x="11362" y="566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774" name="Google Shape;2774;p64"/>
          <p:cNvCxnSpPr/>
          <p:nvPr/>
        </p:nvCxnSpPr>
        <p:spPr>
          <a:xfrm>
            <a:off x="1967850" y="3126688"/>
            <a:ext cx="52083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75" name="Google Shape;2775;p64"/>
          <p:cNvSpPr/>
          <p:nvPr/>
        </p:nvSpPr>
        <p:spPr>
          <a:xfrm>
            <a:off x="7770424" y="4641864"/>
            <a:ext cx="356100" cy="3561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6" name="Google Shape;2776;p64"/>
          <p:cNvSpPr/>
          <p:nvPr/>
        </p:nvSpPr>
        <p:spPr>
          <a:xfrm rot="-5400000">
            <a:off x="7837924" y="4715039"/>
            <a:ext cx="221100" cy="182100"/>
          </a:xfrm>
          <a:prstGeom prst="homePlat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7" name="Google Shape;2777;p64">
            <a:hlinkClick r:id="rId3" action="ppaction://hlinksldjump"/>
          </p:cNvPr>
          <p:cNvSpPr/>
          <p:nvPr/>
        </p:nvSpPr>
        <p:spPr>
          <a:xfrm>
            <a:off x="7770424" y="4641864"/>
            <a:ext cx="356100" cy="3561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8" name="Google Shape;2778;p64">
            <a:hlinkClick r:id="" action="ppaction://hlinkshowjump?jump=previousslide"/>
          </p:cNvPr>
          <p:cNvSpPr/>
          <p:nvPr/>
        </p:nvSpPr>
        <p:spPr>
          <a:xfrm>
            <a:off x="7462717" y="4728472"/>
            <a:ext cx="158147" cy="182899"/>
          </a:xfrm>
          <a:custGeom>
            <a:avLst/>
            <a:gdLst/>
            <a:ahLst/>
            <a:cxnLst/>
            <a:rect l="l" t="t" r="r" b="b"/>
            <a:pathLst>
              <a:path w="3453" h="3993" extrusionOk="0">
                <a:moveTo>
                  <a:pt x="3453" y="0"/>
                </a:moveTo>
                <a:lnTo>
                  <a:pt x="0" y="2006"/>
                </a:lnTo>
                <a:lnTo>
                  <a:pt x="3453" y="3993"/>
                </a:lnTo>
                <a:lnTo>
                  <a:pt x="345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9" name="Google Shape;2779;p64">
            <a:hlinkClick r:id="" action="ppaction://hlinkshowjump?jump=nextslide"/>
          </p:cNvPr>
          <p:cNvSpPr/>
          <p:nvPr/>
        </p:nvSpPr>
        <p:spPr>
          <a:xfrm flipH="1">
            <a:off x="8276954" y="4728472"/>
            <a:ext cx="157277" cy="182899"/>
          </a:xfrm>
          <a:custGeom>
            <a:avLst/>
            <a:gdLst/>
            <a:ahLst/>
            <a:cxnLst/>
            <a:rect l="l" t="t" r="r" b="b"/>
            <a:pathLst>
              <a:path w="3434" h="3993" extrusionOk="0">
                <a:moveTo>
                  <a:pt x="3434" y="0"/>
                </a:moveTo>
                <a:lnTo>
                  <a:pt x="1" y="2006"/>
                </a:lnTo>
                <a:lnTo>
                  <a:pt x="3434" y="3993"/>
                </a:lnTo>
                <a:lnTo>
                  <a:pt x="343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6" dur="1000" fill="hold"/>
                                        <p:tgtEl>
                                          <p:spTgt spid="277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1000"/>
                                        <p:tgtEl>
                                          <p:spTgt spid="27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27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/>
                                        <p:tgtEl>
                                          <p:spTgt spid="27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/>
                                        <p:tgtEl>
                                          <p:spTgt spid="27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7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7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7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7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7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7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4" name="Google Shape;2784;p65"/>
          <p:cNvSpPr txBox="1">
            <a:spLocks noGrp="1"/>
          </p:cNvSpPr>
          <p:nvPr>
            <p:ph type="title"/>
          </p:nvPr>
        </p:nvSpPr>
        <p:spPr>
          <a:xfrm>
            <a:off x="715500" y="538250"/>
            <a:ext cx="7713000" cy="420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dirty="0"/>
              <a:t>Data</a:t>
            </a:r>
            <a:r>
              <a:rPr lang="en" dirty="0"/>
              <a:t>set Details</a:t>
            </a:r>
            <a:endParaRPr dirty="0"/>
          </a:p>
        </p:txBody>
      </p:sp>
      <p:sp>
        <p:nvSpPr>
          <p:cNvPr id="2785" name="Google Shape;2785;p65"/>
          <p:cNvSpPr txBox="1">
            <a:spLocks noGrp="1"/>
          </p:cNvSpPr>
          <p:nvPr>
            <p:ph type="subTitle" idx="1"/>
          </p:nvPr>
        </p:nvSpPr>
        <p:spPr>
          <a:xfrm>
            <a:off x="3256861" y="1320575"/>
            <a:ext cx="2204400" cy="44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Dataset</a:t>
            </a:r>
            <a:endParaRPr dirty="0"/>
          </a:p>
        </p:txBody>
      </p:sp>
      <p:sp>
        <p:nvSpPr>
          <p:cNvPr id="2786" name="Google Shape;2786;p65"/>
          <p:cNvSpPr txBox="1">
            <a:spLocks noGrp="1"/>
          </p:cNvSpPr>
          <p:nvPr>
            <p:ph type="subTitle" idx="2"/>
          </p:nvPr>
        </p:nvSpPr>
        <p:spPr>
          <a:xfrm>
            <a:off x="3256855" y="1785026"/>
            <a:ext cx="5113967" cy="4818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>
              <a:buClr>
                <a:schemeClr val="dk1"/>
              </a:buClr>
              <a:buSzPts val="1100"/>
            </a:pPr>
            <a:r>
              <a:rPr lang="en-US" dirty="0"/>
              <a:t>The dataset contains historical data for the past 10 years which includes customer's financial information, employment status, and work experience</a:t>
            </a:r>
            <a:endParaRPr dirty="0"/>
          </a:p>
        </p:txBody>
      </p:sp>
      <p:sp>
        <p:nvSpPr>
          <p:cNvPr id="2787" name="Google Shape;2787;p65"/>
          <p:cNvSpPr txBox="1">
            <a:spLocks noGrp="1"/>
          </p:cNvSpPr>
          <p:nvPr>
            <p:ph type="subTitle" idx="3"/>
          </p:nvPr>
        </p:nvSpPr>
        <p:spPr>
          <a:xfrm>
            <a:off x="3291499" y="2537496"/>
            <a:ext cx="2204400" cy="44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Impact</a:t>
            </a:r>
            <a:endParaRPr dirty="0"/>
          </a:p>
        </p:txBody>
      </p:sp>
      <p:sp>
        <p:nvSpPr>
          <p:cNvPr id="2788" name="Google Shape;2788;p65"/>
          <p:cNvSpPr txBox="1">
            <a:spLocks noGrp="1"/>
          </p:cNvSpPr>
          <p:nvPr>
            <p:ph type="subTitle" idx="4"/>
          </p:nvPr>
        </p:nvSpPr>
        <p:spPr>
          <a:xfrm>
            <a:off x="3291499" y="3072892"/>
            <a:ext cx="3280200" cy="4818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Modified to suit local geography</a:t>
            </a:r>
            <a:endParaRPr dirty="0"/>
          </a:p>
        </p:txBody>
      </p:sp>
      <p:sp>
        <p:nvSpPr>
          <p:cNvPr id="2789" name="Google Shape;2789;p65"/>
          <p:cNvSpPr txBox="1">
            <a:spLocks noGrp="1"/>
          </p:cNvSpPr>
          <p:nvPr>
            <p:ph type="subTitle" idx="5"/>
          </p:nvPr>
        </p:nvSpPr>
        <p:spPr>
          <a:xfrm>
            <a:off x="3256861" y="3551375"/>
            <a:ext cx="2204400" cy="44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Analysis-SET</a:t>
            </a:r>
            <a:endParaRPr dirty="0"/>
          </a:p>
        </p:txBody>
      </p:sp>
      <p:sp>
        <p:nvSpPr>
          <p:cNvPr id="2790" name="Google Shape;2790;p65"/>
          <p:cNvSpPr txBox="1">
            <a:spLocks noGrp="1"/>
          </p:cNvSpPr>
          <p:nvPr>
            <p:ph type="subTitle" idx="6"/>
          </p:nvPr>
        </p:nvSpPr>
        <p:spPr>
          <a:xfrm>
            <a:off x="3256856" y="4015826"/>
            <a:ext cx="3280200" cy="4818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3.8 MILLION SIZE (Data-2012 to 2023)</a:t>
            </a:r>
            <a:endParaRPr dirty="0"/>
          </a:p>
        </p:txBody>
      </p:sp>
      <p:grpSp>
        <p:nvGrpSpPr>
          <p:cNvPr id="2791" name="Google Shape;2791;p65"/>
          <p:cNvGrpSpPr/>
          <p:nvPr/>
        </p:nvGrpSpPr>
        <p:grpSpPr>
          <a:xfrm rot="10800000" flipH="1">
            <a:off x="7350014" y="2136383"/>
            <a:ext cx="793256" cy="182899"/>
            <a:chOff x="2685575" y="2835950"/>
            <a:chExt cx="433000" cy="99825"/>
          </a:xfrm>
        </p:grpSpPr>
        <p:sp>
          <p:nvSpPr>
            <p:cNvPr id="2792" name="Google Shape;2792;p65"/>
            <p:cNvSpPr/>
            <p:nvPr/>
          </p:nvSpPr>
          <p:spPr>
            <a:xfrm>
              <a:off x="3032250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3" name="Google Shape;2793;p65"/>
            <p:cNvSpPr/>
            <p:nvPr/>
          </p:nvSpPr>
          <p:spPr>
            <a:xfrm>
              <a:off x="2917000" y="2835950"/>
              <a:ext cx="85850" cy="99825"/>
            </a:xfrm>
            <a:custGeom>
              <a:avLst/>
              <a:gdLst/>
              <a:ahLst/>
              <a:cxnLst/>
              <a:rect l="l" t="t" r="r" b="b"/>
              <a:pathLst>
                <a:path w="3434" h="3993" extrusionOk="0">
                  <a:moveTo>
                    <a:pt x="3434" y="0"/>
                  </a:moveTo>
                  <a:lnTo>
                    <a:pt x="1" y="2006"/>
                  </a:lnTo>
                  <a:lnTo>
                    <a:pt x="3434" y="3993"/>
                  </a:lnTo>
                  <a:lnTo>
                    <a:pt x="34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4" name="Google Shape;2794;p65"/>
            <p:cNvSpPr/>
            <p:nvPr/>
          </p:nvSpPr>
          <p:spPr>
            <a:xfrm>
              <a:off x="2801300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2" y="0"/>
                  </a:moveTo>
                  <a:lnTo>
                    <a:pt x="0" y="2006"/>
                  </a:lnTo>
                  <a:lnTo>
                    <a:pt x="3452" y="3993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5" name="Google Shape;2795;p65"/>
            <p:cNvSpPr/>
            <p:nvPr/>
          </p:nvSpPr>
          <p:spPr>
            <a:xfrm>
              <a:off x="2685575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96" name="Google Shape;2796;p65"/>
          <p:cNvGrpSpPr/>
          <p:nvPr/>
        </p:nvGrpSpPr>
        <p:grpSpPr>
          <a:xfrm flipH="1">
            <a:off x="6737051" y="-686940"/>
            <a:ext cx="2019176" cy="2019176"/>
            <a:chOff x="1943325" y="-220375"/>
            <a:chExt cx="1298672" cy="1298672"/>
          </a:xfrm>
        </p:grpSpPr>
        <p:sp>
          <p:nvSpPr>
            <p:cNvPr id="2797" name="Google Shape;2797;p65"/>
            <p:cNvSpPr/>
            <p:nvPr/>
          </p:nvSpPr>
          <p:spPr>
            <a:xfrm>
              <a:off x="2582255" y="-220375"/>
              <a:ext cx="49" cy="460871"/>
            </a:xfrm>
            <a:custGeom>
              <a:avLst/>
              <a:gdLst/>
              <a:ahLst/>
              <a:cxnLst/>
              <a:rect l="l" t="t" r="r" b="b"/>
              <a:pathLst>
                <a:path w="1" h="9432" fill="none" extrusionOk="0">
                  <a:moveTo>
                    <a:pt x="0" y="0"/>
                  </a:moveTo>
                  <a:lnTo>
                    <a:pt x="0" y="943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8" name="Google Shape;2798;p65"/>
            <p:cNvSpPr/>
            <p:nvPr/>
          </p:nvSpPr>
          <p:spPr>
            <a:xfrm>
              <a:off x="2414509" y="-195895"/>
              <a:ext cx="118785" cy="444844"/>
            </a:xfrm>
            <a:custGeom>
              <a:avLst/>
              <a:gdLst/>
              <a:ahLst/>
              <a:cxnLst/>
              <a:rect l="l" t="t" r="r" b="b"/>
              <a:pathLst>
                <a:path w="2431" h="9104" fill="none" extrusionOk="0">
                  <a:moveTo>
                    <a:pt x="0" y="1"/>
                  </a:moveTo>
                  <a:lnTo>
                    <a:pt x="2431" y="910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9" name="Google Shape;2799;p65"/>
            <p:cNvSpPr/>
            <p:nvPr/>
          </p:nvSpPr>
          <p:spPr>
            <a:xfrm>
              <a:off x="2259027" y="-128024"/>
              <a:ext cx="229996" cy="398669"/>
            </a:xfrm>
            <a:custGeom>
              <a:avLst/>
              <a:gdLst/>
              <a:ahLst/>
              <a:cxnLst/>
              <a:rect l="l" t="t" r="r" b="b"/>
              <a:pathLst>
                <a:path w="4707" h="8159" fill="none" extrusionOk="0">
                  <a:moveTo>
                    <a:pt x="0" y="0"/>
                  </a:moveTo>
                  <a:lnTo>
                    <a:pt x="4706" y="815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0" name="Google Shape;2800;p65"/>
            <p:cNvSpPr/>
            <p:nvPr/>
          </p:nvSpPr>
          <p:spPr>
            <a:xfrm>
              <a:off x="2126121" y="-22481"/>
              <a:ext cx="325180" cy="325180"/>
            </a:xfrm>
            <a:custGeom>
              <a:avLst/>
              <a:gdLst/>
              <a:ahLst/>
              <a:cxnLst/>
              <a:rect l="l" t="t" r="r" b="b"/>
              <a:pathLst>
                <a:path w="6655" h="6655" fill="none" extrusionOk="0">
                  <a:moveTo>
                    <a:pt x="1" y="0"/>
                  </a:moveTo>
                  <a:lnTo>
                    <a:pt x="6655" y="665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1" name="Google Shape;2801;p65"/>
            <p:cNvSpPr/>
            <p:nvPr/>
          </p:nvSpPr>
          <p:spPr>
            <a:xfrm>
              <a:off x="2025317" y="113211"/>
              <a:ext cx="398669" cy="230924"/>
            </a:xfrm>
            <a:custGeom>
              <a:avLst/>
              <a:gdLst/>
              <a:ahLst/>
              <a:cxnLst/>
              <a:rect l="l" t="t" r="r" b="b"/>
              <a:pathLst>
                <a:path w="8159" h="4726" fill="none" extrusionOk="0">
                  <a:moveTo>
                    <a:pt x="0" y="1"/>
                  </a:moveTo>
                  <a:lnTo>
                    <a:pt x="8158" y="4726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2" name="Google Shape;2802;p65"/>
            <p:cNvSpPr/>
            <p:nvPr/>
          </p:nvSpPr>
          <p:spPr>
            <a:xfrm>
              <a:off x="1963114" y="270598"/>
              <a:ext cx="444844" cy="119713"/>
            </a:xfrm>
            <a:custGeom>
              <a:avLst/>
              <a:gdLst/>
              <a:ahLst/>
              <a:cxnLst/>
              <a:rect l="l" t="t" r="r" b="b"/>
              <a:pathLst>
                <a:path w="9104" h="2450" fill="none" extrusionOk="0">
                  <a:moveTo>
                    <a:pt x="0" y="0"/>
                  </a:moveTo>
                  <a:lnTo>
                    <a:pt x="9103" y="24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3" name="Google Shape;2803;p65"/>
            <p:cNvSpPr/>
            <p:nvPr/>
          </p:nvSpPr>
          <p:spPr>
            <a:xfrm>
              <a:off x="1943325" y="439273"/>
              <a:ext cx="460871" cy="49"/>
            </a:xfrm>
            <a:custGeom>
              <a:avLst/>
              <a:gdLst/>
              <a:ahLst/>
              <a:cxnLst/>
              <a:rect l="l" t="t" r="r" b="b"/>
              <a:pathLst>
                <a:path w="9432" h="1" fill="none" extrusionOk="0">
                  <a:moveTo>
                    <a:pt x="0" y="1"/>
                  </a:moveTo>
                  <a:lnTo>
                    <a:pt x="943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4" name="Google Shape;2804;p65"/>
            <p:cNvSpPr/>
            <p:nvPr/>
          </p:nvSpPr>
          <p:spPr>
            <a:xfrm>
              <a:off x="1967805" y="487354"/>
              <a:ext cx="445821" cy="119713"/>
            </a:xfrm>
            <a:custGeom>
              <a:avLst/>
              <a:gdLst/>
              <a:ahLst/>
              <a:cxnLst/>
              <a:rect l="l" t="t" r="r" b="b"/>
              <a:pathLst>
                <a:path w="9124" h="2450" fill="none" extrusionOk="0">
                  <a:moveTo>
                    <a:pt x="1" y="2450"/>
                  </a:moveTo>
                  <a:lnTo>
                    <a:pt x="9123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5" name="Google Shape;2805;p65"/>
            <p:cNvSpPr/>
            <p:nvPr/>
          </p:nvSpPr>
          <p:spPr>
            <a:xfrm>
              <a:off x="2035676" y="532600"/>
              <a:ext cx="398669" cy="229996"/>
            </a:xfrm>
            <a:custGeom>
              <a:avLst/>
              <a:gdLst/>
              <a:ahLst/>
              <a:cxnLst/>
              <a:rect l="l" t="t" r="r" b="b"/>
              <a:pathLst>
                <a:path w="8159" h="4707" fill="none" extrusionOk="0">
                  <a:moveTo>
                    <a:pt x="0" y="4706"/>
                  </a:moveTo>
                  <a:lnTo>
                    <a:pt x="8158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6" name="Google Shape;2806;p65"/>
            <p:cNvSpPr/>
            <p:nvPr/>
          </p:nvSpPr>
          <p:spPr>
            <a:xfrm>
              <a:off x="2141219" y="569345"/>
              <a:ext cx="326108" cy="326108"/>
            </a:xfrm>
            <a:custGeom>
              <a:avLst/>
              <a:gdLst/>
              <a:ahLst/>
              <a:cxnLst/>
              <a:rect l="l" t="t" r="r" b="b"/>
              <a:pathLst>
                <a:path w="6674" h="6674" fill="none" extrusionOk="0">
                  <a:moveTo>
                    <a:pt x="0" y="6674"/>
                  </a:moveTo>
                  <a:lnTo>
                    <a:pt x="6673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7" name="Google Shape;2807;p65"/>
            <p:cNvSpPr/>
            <p:nvPr/>
          </p:nvSpPr>
          <p:spPr>
            <a:xfrm>
              <a:off x="2277840" y="597588"/>
              <a:ext cx="229996" cy="398718"/>
            </a:xfrm>
            <a:custGeom>
              <a:avLst/>
              <a:gdLst/>
              <a:ahLst/>
              <a:cxnLst/>
              <a:rect l="l" t="t" r="r" b="b"/>
              <a:pathLst>
                <a:path w="4707" h="8160" fill="none" extrusionOk="0">
                  <a:moveTo>
                    <a:pt x="1" y="8159"/>
                  </a:moveTo>
                  <a:lnTo>
                    <a:pt x="4707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8" name="Google Shape;2808;p65"/>
            <p:cNvSpPr/>
            <p:nvPr/>
          </p:nvSpPr>
          <p:spPr>
            <a:xfrm>
              <a:off x="2435227" y="613615"/>
              <a:ext cx="118785" cy="444893"/>
            </a:xfrm>
            <a:custGeom>
              <a:avLst/>
              <a:gdLst/>
              <a:ahLst/>
              <a:cxnLst/>
              <a:rect l="l" t="t" r="r" b="b"/>
              <a:pathLst>
                <a:path w="2431" h="9105" fill="none" extrusionOk="0">
                  <a:moveTo>
                    <a:pt x="1" y="9104"/>
                  </a:moveTo>
                  <a:lnTo>
                    <a:pt x="243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9" name="Google Shape;2809;p65"/>
            <p:cNvSpPr/>
            <p:nvPr/>
          </p:nvSpPr>
          <p:spPr>
            <a:xfrm>
              <a:off x="2602973" y="617377"/>
              <a:ext cx="49" cy="460920"/>
            </a:xfrm>
            <a:custGeom>
              <a:avLst/>
              <a:gdLst/>
              <a:ahLst/>
              <a:cxnLst/>
              <a:rect l="l" t="t" r="r" b="b"/>
              <a:pathLst>
                <a:path w="1" h="9433" fill="none" extrusionOk="0">
                  <a:moveTo>
                    <a:pt x="1" y="9432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0" name="Google Shape;2810;p65"/>
            <p:cNvSpPr/>
            <p:nvPr/>
          </p:nvSpPr>
          <p:spPr>
            <a:xfrm>
              <a:off x="2651982" y="607996"/>
              <a:ext cx="118785" cy="444844"/>
            </a:xfrm>
            <a:custGeom>
              <a:avLst/>
              <a:gdLst/>
              <a:ahLst/>
              <a:cxnLst/>
              <a:rect l="l" t="t" r="r" b="b"/>
              <a:pathLst>
                <a:path w="2431" h="9104" fill="none" extrusionOk="0">
                  <a:moveTo>
                    <a:pt x="2431" y="9103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1" name="Google Shape;2811;p65"/>
            <p:cNvSpPr/>
            <p:nvPr/>
          </p:nvSpPr>
          <p:spPr>
            <a:xfrm>
              <a:off x="2696300" y="586301"/>
              <a:ext cx="229996" cy="398669"/>
            </a:xfrm>
            <a:custGeom>
              <a:avLst/>
              <a:gdLst/>
              <a:ahLst/>
              <a:cxnLst/>
              <a:rect l="l" t="t" r="r" b="b"/>
              <a:pathLst>
                <a:path w="4707" h="8159" fill="none" extrusionOk="0">
                  <a:moveTo>
                    <a:pt x="4706" y="8159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2" name="Google Shape;2812;p65"/>
            <p:cNvSpPr/>
            <p:nvPr/>
          </p:nvSpPr>
          <p:spPr>
            <a:xfrm>
              <a:off x="2733974" y="554247"/>
              <a:ext cx="325180" cy="326108"/>
            </a:xfrm>
            <a:custGeom>
              <a:avLst/>
              <a:gdLst/>
              <a:ahLst/>
              <a:cxnLst/>
              <a:rect l="l" t="t" r="r" b="b"/>
              <a:pathLst>
                <a:path w="6655" h="6674" fill="none" extrusionOk="0">
                  <a:moveTo>
                    <a:pt x="6655" y="6674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3" name="Google Shape;2813;p65"/>
            <p:cNvSpPr/>
            <p:nvPr/>
          </p:nvSpPr>
          <p:spPr>
            <a:xfrm>
              <a:off x="2761288" y="513739"/>
              <a:ext cx="398718" cy="229996"/>
            </a:xfrm>
            <a:custGeom>
              <a:avLst/>
              <a:gdLst/>
              <a:ahLst/>
              <a:cxnLst/>
              <a:rect l="l" t="t" r="r" b="b"/>
              <a:pathLst>
                <a:path w="8160" h="4707" fill="none" extrusionOk="0">
                  <a:moveTo>
                    <a:pt x="8159" y="4706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4" name="Google Shape;2814;p65"/>
            <p:cNvSpPr/>
            <p:nvPr/>
          </p:nvSpPr>
          <p:spPr>
            <a:xfrm>
              <a:off x="2777315" y="466636"/>
              <a:ext cx="444893" cy="119713"/>
            </a:xfrm>
            <a:custGeom>
              <a:avLst/>
              <a:gdLst/>
              <a:ahLst/>
              <a:cxnLst/>
              <a:rect l="l" t="t" r="r" b="b"/>
              <a:pathLst>
                <a:path w="9105" h="2450" fill="none" extrusionOk="0">
                  <a:moveTo>
                    <a:pt x="9104" y="2449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5" name="Google Shape;2815;p65"/>
            <p:cNvSpPr/>
            <p:nvPr/>
          </p:nvSpPr>
          <p:spPr>
            <a:xfrm>
              <a:off x="2781077" y="417626"/>
              <a:ext cx="460920" cy="49"/>
            </a:xfrm>
            <a:custGeom>
              <a:avLst/>
              <a:gdLst/>
              <a:ahLst/>
              <a:cxnLst/>
              <a:rect l="l" t="t" r="r" b="b"/>
              <a:pathLst>
                <a:path w="9433" h="1" fill="none" extrusionOk="0">
                  <a:moveTo>
                    <a:pt x="9432" y="0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6" name="Google Shape;2816;p65"/>
            <p:cNvSpPr/>
            <p:nvPr/>
          </p:nvSpPr>
          <p:spPr>
            <a:xfrm>
              <a:off x="2771696" y="249880"/>
              <a:ext cx="444844" cy="119713"/>
            </a:xfrm>
            <a:custGeom>
              <a:avLst/>
              <a:gdLst/>
              <a:ahLst/>
              <a:cxnLst/>
              <a:rect l="l" t="t" r="r" b="b"/>
              <a:pathLst>
                <a:path w="9104" h="2450" fill="none" extrusionOk="0">
                  <a:moveTo>
                    <a:pt x="9103" y="0"/>
                  </a:moveTo>
                  <a:lnTo>
                    <a:pt x="0" y="24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7" name="Google Shape;2817;p65"/>
            <p:cNvSpPr/>
            <p:nvPr/>
          </p:nvSpPr>
          <p:spPr>
            <a:xfrm>
              <a:off x="2750929" y="94350"/>
              <a:ext cx="398718" cy="230973"/>
            </a:xfrm>
            <a:custGeom>
              <a:avLst/>
              <a:gdLst/>
              <a:ahLst/>
              <a:cxnLst/>
              <a:rect l="l" t="t" r="r" b="b"/>
              <a:pathLst>
                <a:path w="8160" h="4727" fill="none" extrusionOk="0">
                  <a:moveTo>
                    <a:pt x="8159" y="1"/>
                  </a:moveTo>
                  <a:lnTo>
                    <a:pt x="1" y="4726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8" name="Google Shape;2818;p65"/>
            <p:cNvSpPr/>
            <p:nvPr/>
          </p:nvSpPr>
          <p:spPr>
            <a:xfrm>
              <a:off x="2717947" y="-38508"/>
              <a:ext cx="326108" cy="326108"/>
            </a:xfrm>
            <a:custGeom>
              <a:avLst/>
              <a:gdLst/>
              <a:ahLst/>
              <a:cxnLst/>
              <a:rect l="l" t="t" r="r" b="b"/>
              <a:pathLst>
                <a:path w="6674" h="6674" fill="none" extrusionOk="0">
                  <a:moveTo>
                    <a:pt x="6674" y="0"/>
                  </a:moveTo>
                  <a:lnTo>
                    <a:pt x="1" y="667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9" name="Google Shape;2819;p65"/>
            <p:cNvSpPr/>
            <p:nvPr/>
          </p:nvSpPr>
          <p:spPr>
            <a:xfrm>
              <a:off x="2677439" y="-139361"/>
              <a:ext cx="229996" cy="399646"/>
            </a:xfrm>
            <a:custGeom>
              <a:avLst/>
              <a:gdLst/>
              <a:ahLst/>
              <a:cxnLst/>
              <a:rect l="l" t="t" r="r" b="b"/>
              <a:pathLst>
                <a:path w="4707" h="8179" fill="none" extrusionOk="0">
                  <a:moveTo>
                    <a:pt x="4706" y="1"/>
                  </a:moveTo>
                  <a:lnTo>
                    <a:pt x="0" y="817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0" name="Google Shape;2820;p65"/>
            <p:cNvSpPr/>
            <p:nvPr/>
          </p:nvSpPr>
          <p:spPr>
            <a:xfrm>
              <a:off x="2631264" y="-201563"/>
              <a:ext cx="118785" cy="444893"/>
            </a:xfrm>
            <a:custGeom>
              <a:avLst/>
              <a:gdLst/>
              <a:ahLst/>
              <a:cxnLst/>
              <a:rect l="l" t="t" r="r" b="b"/>
              <a:pathLst>
                <a:path w="2431" h="9105" fill="none" extrusionOk="0">
                  <a:moveTo>
                    <a:pt x="2430" y="1"/>
                  </a:moveTo>
                  <a:lnTo>
                    <a:pt x="0" y="910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1" name="Google Shape;2821;p65"/>
            <p:cNvSpPr/>
            <p:nvPr/>
          </p:nvSpPr>
          <p:spPr>
            <a:xfrm>
              <a:off x="2607712" y="-215684"/>
              <a:ext cx="62251" cy="456180"/>
            </a:xfrm>
            <a:custGeom>
              <a:avLst/>
              <a:gdLst/>
              <a:ahLst/>
              <a:cxnLst/>
              <a:rect l="l" t="t" r="r" b="b"/>
              <a:pathLst>
                <a:path w="1274" h="9336" fill="none" extrusionOk="0">
                  <a:moveTo>
                    <a:pt x="1273" y="0"/>
                  </a:moveTo>
                  <a:lnTo>
                    <a:pt x="0" y="9335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2" name="Google Shape;2822;p65"/>
            <p:cNvSpPr/>
            <p:nvPr/>
          </p:nvSpPr>
          <p:spPr>
            <a:xfrm>
              <a:off x="2500263" y="-213779"/>
              <a:ext cx="57511" cy="457109"/>
            </a:xfrm>
            <a:custGeom>
              <a:avLst/>
              <a:gdLst/>
              <a:ahLst/>
              <a:cxnLst/>
              <a:rect l="l" t="t" r="r" b="b"/>
              <a:pathLst>
                <a:path w="1177" h="9355" fill="none" extrusionOk="0">
                  <a:moveTo>
                    <a:pt x="1" y="0"/>
                  </a:moveTo>
                  <a:lnTo>
                    <a:pt x="1177" y="935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3" name="Google Shape;2823;p65"/>
            <p:cNvSpPr/>
            <p:nvPr/>
          </p:nvSpPr>
          <p:spPr>
            <a:xfrm>
              <a:off x="2337208" y="-168580"/>
              <a:ext cx="174390" cy="426961"/>
            </a:xfrm>
            <a:custGeom>
              <a:avLst/>
              <a:gdLst/>
              <a:ahLst/>
              <a:cxnLst/>
              <a:rect l="l" t="t" r="r" b="b"/>
              <a:pathLst>
                <a:path w="3569" h="8738" fill="none" extrusionOk="0">
                  <a:moveTo>
                    <a:pt x="1" y="1"/>
                  </a:moveTo>
                  <a:lnTo>
                    <a:pt x="3569" y="873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4" name="Google Shape;2824;p65"/>
            <p:cNvSpPr/>
            <p:nvPr/>
          </p:nvSpPr>
          <p:spPr>
            <a:xfrm>
              <a:off x="2191157" y="-81849"/>
              <a:ext cx="279005" cy="366615"/>
            </a:xfrm>
            <a:custGeom>
              <a:avLst/>
              <a:gdLst/>
              <a:ahLst/>
              <a:cxnLst/>
              <a:rect l="l" t="t" r="r" b="b"/>
              <a:pathLst>
                <a:path w="5710" h="7503" fill="none" extrusionOk="0">
                  <a:moveTo>
                    <a:pt x="0" y="0"/>
                  </a:moveTo>
                  <a:lnTo>
                    <a:pt x="5709" y="7503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5" name="Google Shape;2825;p65"/>
            <p:cNvSpPr/>
            <p:nvPr/>
          </p:nvSpPr>
          <p:spPr>
            <a:xfrm>
              <a:off x="2072420" y="39722"/>
              <a:ext cx="364759" cy="281790"/>
            </a:xfrm>
            <a:custGeom>
              <a:avLst/>
              <a:gdLst/>
              <a:ahLst/>
              <a:cxnLst/>
              <a:rect l="l" t="t" r="r" b="b"/>
              <a:pathLst>
                <a:path w="7465" h="5767" fill="none" extrusionOk="0">
                  <a:moveTo>
                    <a:pt x="0" y="0"/>
                  </a:moveTo>
                  <a:lnTo>
                    <a:pt x="7464" y="5767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6" name="Google Shape;2826;p65"/>
            <p:cNvSpPr/>
            <p:nvPr/>
          </p:nvSpPr>
          <p:spPr>
            <a:xfrm>
              <a:off x="1989500" y="187678"/>
              <a:ext cx="425055" cy="178153"/>
            </a:xfrm>
            <a:custGeom>
              <a:avLst/>
              <a:gdLst/>
              <a:ahLst/>
              <a:cxnLst/>
              <a:rect l="l" t="t" r="r" b="b"/>
              <a:pathLst>
                <a:path w="8699" h="3646" fill="none" extrusionOk="0">
                  <a:moveTo>
                    <a:pt x="0" y="0"/>
                  </a:moveTo>
                  <a:lnTo>
                    <a:pt x="8698" y="3645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7" name="Google Shape;2827;p65"/>
            <p:cNvSpPr/>
            <p:nvPr/>
          </p:nvSpPr>
          <p:spPr>
            <a:xfrm>
              <a:off x="1948016" y="351662"/>
              <a:ext cx="456180" cy="62251"/>
            </a:xfrm>
            <a:custGeom>
              <a:avLst/>
              <a:gdLst/>
              <a:ahLst/>
              <a:cxnLst/>
              <a:rect l="l" t="t" r="r" b="b"/>
              <a:pathLst>
                <a:path w="9336" h="1274" fill="none" extrusionOk="0">
                  <a:moveTo>
                    <a:pt x="1" y="0"/>
                  </a:moveTo>
                  <a:lnTo>
                    <a:pt x="9335" y="1273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8" name="Google Shape;2828;p65"/>
            <p:cNvSpPr/>
            <p:nvPr/>
          </p:nvSpPr>
          <p:spPr>
            <a:xfrm>
              <a:off x="1949921" y="462824"/>
              <a:ext cx="457109" cy="58488"/>
            </a:xfrm>
            <a:custGeom>
              <a:avLst/>
              <a:gdLst/>
              <a:ahLst/>
              <a:cxnLst/>
              <a:rect l="l" t="t" r="r" b="b"/>
              <a:pathLst>
                <a:path w="9355" h="1197" fill="none" extrusionOk="0">
                  <a:moveTo>
                    <a:pt x="0" y="1197"/>
                  </a:moveTo>
                  <a:lnTo>
                    <a:pt x="9354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9" name="Google Shape;2829;p65"/>
            <p:cNvSpPr/>
            <p:nvPr/>
          </p:nvSpPr>
          <p:spPr>
            <a:xfrm>
              <a:off x="1996097" y="509977"/>
              <a:ext cx="425983" cy="174390"/>
            </a:xfrm>
            <a:custGeom>
              <a:avLst/>
              <a:gdLst/>
              <a:ahLst/>
              <a:cxnLst/>
              <a:rect l="l" t="t" r="r" b="b"/>
              <a:pathLst>
                <a:path w="8718" h="3569" fill="none" extrusionOk="0">
                  <a:moveTo>
                    <a:pt x="0" y="3568"/>
                  </a:moveTo>
                  <a:lnTo>
                    <a:pt x="8718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0" name="Google Shape;2830;p65"/>
            <p:cNvSpPr/>
            <p:nvPr/>
          </p:nvSpPr>
          <p:spPr>
            <a:xfrm>
              <a:off x="2081851" y="551413"/>
              <a:ext cx="367593" cy="279005"/>
            </a:xfrm>
            <a:custGeom>
              <a:avLst/>
              <a:gdLst/>
              <a:ahLst/>
              <a:cxnLst/>
              <a:rect l="l" t="t" r="r" b="b"/>
              <a:pathLst>
                <a:path w="7523" h="5710" fill="none" extrusionOk="0">
                  <a:moveTo>
                    <a:pt x="0" y="5710"/>
                  </a:moveTo>
                  <a:lnTo>
                    <a:pt x="7522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1" name="Google Shape;2831;p65"/>
            <p:cNvSpPr/>
            <p:nvPr/>
          </p:nvSpPr>
          <p:spPr>
            <a:xfrm>
              <a:off x="2203422" y="584395"/>
              <a:ext cx="281790" cy="363830"/>
            </a:xfrm>
            <a:custGeom>
              <a:avLst/>
              <a:gdLst/>
              <a:ahLst/>
              <a:cxnLst/>
              <a:rect l="l" t="t" r="r" b="b"/>
              <a:pathLst>
                <a:path w="5767" h="7446" fill="none" extrusionOk="0">
                  <a:moveTo>
                    <a:pt x="0" y="7446"/>
                  </a:moveTo>
                  <a:lnTo>
                    <a:pt x="5767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2" name="Google Shape;2832;p65"/>
            <p:cNvSpPr/>
            <p:nvPr/>
          </p:nvSpPr>
          <p:spPr>
            <a:xfrm>
              <a:off x="2351378" y="607018"/>
              <a:ext cx="178153" cy="424126"/>
            </a:xfrm>
            <a:custGeom>
              <a:avLst/>
              <a:gdLst/>
              <a:ahLst/>
              <a:cxnLst/>
              <a:rect l="l" t="t" r="r" b="b"/>
              <a:pathLst>
                <a:path w="3646" h="8680" fill="none" extrusionOk="0">
                  <a:moveTo>
                    <a:pt x="0" y="8680"/>
                  </a:moveTo>
                  <a:lnTo>
                    <a:pt x="3645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3" name="Google Shape;2833;p65"/>
            <p:cNvSpPr/>
            <p:nvPr/>
          </p:nvSpPr>
          <p:spPr>
            <a:xfrm>
              <a:off x="2515362" y="616449"/>
              <a:ext cx="62251" cy="457109"/>
            </a:xfrm>
            <a:custGeom>
              <a:avLst/>
              <a:gdLst/>
              <a:ahLst/>
              <a:cxnLst/>
              <a:rect l="l" t="t" r="r" b="b"/>
              <a:pathLst>
                <a:path w="1274" h="9355" fill="none" extrusionOk="0">
                  <a:moveTo>
                    <a:pt x="0" y="9355"/>
                  </a:moveTo>
                  <a:lnTo>
                    <a:pt x="1273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4" name="Google Shape;2834;p65"/>
            <p:cNvSpPr/>
            <p:nvPr/>
          </p:nvSpPr>
          <p:spPr>
            <a:xfrm>
              <a:off x="2626524" y="614592"/>
              <a:ext cx="58488" cy="457109"/>
            </a:xfrm>
            <a:custGeom>
              <a:avLst/>
              <a:gdLst/>
              <a:ahLst/>
              <a:cxnLst/>
              <a:rect l="l" t="t" r="r" b="b"/>
              <a:pathLst>
                <a:path w="1197" h="9355" fill="none" extrusionOk="0">
                  <a:moveTo>
                    <a:pt x="1197" y="9354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5" name="Google Shape;2835;p65"/>
            <p:cNvSpPr/>
            <p:nvPr/>
          </p:nvSpPr>
          <p:spPr>
            <a:xfrm>
              <a:off x="2673677" y="598565"/>
              <a:ext cx="174390" cy="426961"/>
            </a:xfrm>
            <a:custGeom>
              <a:avLst/>
              <a:gdLst/>
              <a:ahLst/>
              <a:cxnLst/>
              <a:rect l="l" t="t" r="r" b="b"/>
              <a:pathLst>
                <a:path w="3569" h="8738" fill="none" extrusionOk="0">
                  <a:moveTo>
                    <a:pt x="3568" y="8737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6" name="Google Shape;2836;p65"/>
            <p:cNvSpPr/>
            <p:nvPr/>
          </p:nvSpPr>
          <p:spPr>
            <a:xfrm>
              <a:off x="2715113" y="572179"/>
              <a:ext cx="279005" cy="366615"/>
            </a:xfrm>
            <a:custGeom>
              <a:avLst/>
              <a:gdLst/>
              <a:ahLst/>
              <a:cxnLst/>
              <a:rect l="l" t="t" r="r" b="b"/>
              <a:pathLst>
                <a:path w="5710" h="7503" fill="none" extrusionOk="0">
                  <a:moveTo>
                    <a:pt x="5710" y="7503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7" name="Google Shape;2837;p65"/>
            <p:cNvSpPr/>
            <p:nvPr/>
          </p:nvSpPr>
          <p:spPr>
            <a:xfrm>
              <a:off x="2748095" y="535386"/>
              <a:ext cx="364759" cy="281839"/>
            </a:xfrm>
            <a:custGeom>
              <a:avLst/>
              <a:gdLst/>
              <a:ahLst/>
              <a:cxnLst/>
              <a:rect l="l" t="t" r="r" b="b"/>
              <a:pathLst>
                <a:path w="7465" h="5768" fill="none" extrusionOk="0">
                  <a:moveTo>
                    <a:pt x="7465" y="5768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8" name="Google Shape;2838;p65"/>
            <p:cNvSpPr/>
            <p:nvPr/>
          </p:nvSpPr>
          <p:spPr>
            <a:xfrm>
              <a:off x="2770718" y="491116"/>
              <a:ext cx="424126" cy="179081"/>
            </a:xfrm>
            <a:custGeom>
              <a:avLst/>
              <a:gdLst/>
              <a:ahLst/>
              <a:cxnLst/>
              <a:rect l="l" t="t" r="r" b="b"/>
              <a:pathLst>
                <a:path w="8680" h="3665" fill="none" extrusionOk="0">
                  <a:moveTo>
                    <a:pt x="8680" y="3665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9" name="Google Shape;2839;p65"/>
            <p:cNvSpPr/>
            <p:nvPr/>
          </p:nvSpPr>
          <p:spPr>
            <a:xfrm>
              <a:off x="2781077" y="443035"/>
              <a:ext cx="456180" cy="62251"/>
            </a:xfrm>
            <a:custGeom>
              <a:avLst/>
              <a:gdLst/>
              <a:ahLst/>
              <a:cxnLst/>
              <a:rect l="l" t="t" r="r" b="b"/>
              <a:pathLst>
                <a:path w="9336" h="1274" fill="none" extrusionOk="0">
                  <a:moveTo>
                    <a:pt x="9336" y="1274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0" name="Google Shape;2840;p65"/>
            <p:cNvSpPr/>
            <p:nvPr/>
          </p:nvSpPr>
          <p:spPr>
            <a:xfrm>
              <a:off x="2778292" y="335635"/>
              <a:ext cx="457109" cy="58440"/>
            </a:xfrm>
            <a:custGeom>
              <a:avLst/>
              <a:gdLst/>
              <a:ahLst/>
              <a:cxnLst/>
              <a:rect l="l" t="t" r="r" b="b"/>
              <a:pathLst>
                <a:path w="9355" h="1196" fill="none" extrusionOk="0">
                  <a:moveTo>
                    <a:pt x="9354" y="0"/>
                  </a:moveTo>
                  <a:lnTo>
                    <a:pt x="0" y="1196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1" name="Google Shape;2841;p65"/>
            <p:cNvSpPr/>
            <p:nvPr/>
          </p:nvSpPr>
          <p:spPr>
            <a:xfrm>
              <a:off x="2763194" y="172579"/>
              <a:ext cx="426032" cy="174390"/>
            </a:xfrm>
            <a:custGeom>
              <a:avLst/>
              <a:gdLst/>
              <a:ahLst/>
              <a:cxnLst/>
              <a:rect l="l" t="t" r="r" b="b"/>
              <a:pathLst>
                <a:path w="8719" h="3569" fill="none" extrusionOk="0">
                  <a:moveTo>
                    <a:pt x="8718" y="1"/>
                  </a:moveTo>
                  <a:lnTo>
                    <a:pt x="1" y="3569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2" name="Google Shape;2842;p65"/>
            <p:cNvSpPr/>
            <p:nvPr/>
          </p:nvSpPr>
          <p:spPr>
            <a:xfrm>
              <a:off x="2735879" y="27457"/>
              <a:ext cx="366615" cy="278076"/>
            </a:xfrm>
            <a:custGeom>
              <a:avLst/>
              <a:gdLst/>
              <a:ahLst/>
              <a:cxnLst/>
              <a:rect l="l" t="t" r="r" b="b"/>
              <a:pathLst>
                <a:path w="7503" h="5691" fill="none" extrusionOk="0">
                  <a:moveTo>
                    <a:pt x="7503" y="0"/>
                  </a:moveTo>
                  <a:lnTo>
                    <a:pt x="0" y="569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3" name="Google Shape;2843;p65"/>
            <p:cNvSpPr/>
            <p:nvPr/>
          </p:nvSpPr>
          <p:spPr>
            <a:xfrm>
              <a:off x="2699135" y="-91280"/>
              <a:ext cx="282767" cy="364759"/>
            </a:xfrm>
            <a:custGeom>
              <a:avLst/>
              <a:gdLst/>
              <a:ahLst/>
              <a:cxnLst/>
              <a:rect l="l" t="t" r="r" b="b"/>
              <a:pathLst>
                <a:path w="5787" h="7465" fill="none" extrusionOk="0">
                  <a:moveTo>
                    <a:pt x="5786" y="0"/>
                  </a:moveTo>
                  <a:lnTo>
                    <a:pt x="0" y="746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4" name="Google Shape;2844;p65"/>
            <p:cNvSpPr/>
            <p:nvPr/>
          </p:nvSpPr>
          <p:spPr>
            <a:xfrm>
              <a:off x="2655744" y="-174200"/>
              <a:ext cx="178153" cy="425055"/>
            </a:xfrm>
            <a:custGeom>
              <a:avLst/>
              <a:gdLst/>
              <a:ahLst/>
              <a:cxnLst/>
              <a:rect l="l" t="t" r="r" b="b"/>
              <a:pathLst>
                <a:path w="3646" h="8699" fill="none" extrusionOk="0">
                  <a:moveTo>
                    <a:pt x="3646" y="0"/>
                  </a:moveTo>
                  <a:lnTo>
                    <a:pt x="1" y="869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45" name="Google Shape;2845;p65"/>
          <p:cNvSpPr/>
          <p:nvPr/>
        </p:nvSpPr>
        <p:spPr>
          <a:xfrm rot="5400000" flipH="1">
            <a:off x="7369961" y="2844075"/>
            <a:ext cx="825452" cy="1673688"/>
          </a:xfrm>
          <a:custGeom>
            <a:avLst/>
            <a:gdLst/>
            <a:ahLst/>
            <a:cxnLst/>
            <a:rect l="l" t="t" r="r" b="b"/>
            <a:pathLst>
              <a:path w="16883" h="34232" fill="none" extrusionOk="0">
                <a:moveTo>
                  <a:pt x="16882" y="34232"/>
                </a:moveTo>
                <a:cubicBezTo>
                  <a:pt x="7517" y="34109"/>
                  <a:pt x="1" y="26494"/>
                  <a:pt x="1" y="17129"/>
                </a:cubicBezTo>
                <a:cubicBezTo>
                  <a:pt x="1" y="7764"/>
                  <a:pt x="7517" y="124"/>
                  <a:pt x="16882" y="1"/>
                </a:cubicBezTo>
              </a:path>
            </a:pathLst>
          </a:custGeom>
          <a:noFill/>
          <a:ln w="85025" cap="flat" cmpd="sng">
            <a:solidFill>
              <a:schemeClr val="lt1"/>
            </a:solidFill>
            <a:prstDash val="solid"/>
            <a:miter lim="2464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6" name="Google Shape;2846;p65"/>
          <p:cNvSpPr/>
          <p:nvPr/>
        </p:nvSpPr>
        <p:spPr>
          <a:xfrm>
            <a:off x="2610052" y="2676035"/>
            <a:ext cx="555517" cy="554294"/>
          </a:xfrm>
          <a:custGeom>
            <a:avLst/>
            <a:gdLst/>
            <a:ahLst/>
            <a:cxnLst/>
            <a:rect l="l" t="t" r="r" b="b"/>
            <a:pathLst>
              <a:path w="11362" h="11337" extrusionOk="0">
                <a:moveTo>
                  <a:pt x="11362" y="5668"/>
                </a:moveTo>
                <a:cubicBezTo>
                  <a:pt x="11362" y="8798"/>
                  <a:pt x="8823" y="11337"/>
                  <a:pt x="5669" y="11337"/>
                </a:cubicBezTo>
                <a:cubicBezTo>
                  <a:pt x="2539" y="11337"/>
                  <a:pt x="1" y="8798"/>
                  <a:pt x="1" y="5668"/>
                </a:cubicBezTo>
                <a:cubicBezTo>
                  <a:pt x="1" y="2539"/>
                  <a:pt x="2539" y="0"/>
                  <a:pt x="5669" y="0"/>
                </a:cubicBezTo>
                <a:cubicBezTo>
                  <a:pt x="8823" y="0"/>
                  <a:pt x="11362" y="2539"/>
                  <a:pt x="11362" y="5668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7" name="Google Shape;2847;p65"/>
          <p:cNvSpPr/>
          <p:nvPr/>
        </p:nvSpPr>
        <p:spPr>
          <a:xfrm>
            <a:off x="2610052" y="1537385"/>
            <a:ext cx="555517" cy="554294"/>
          </a:xfrm>
          <a:custGeom>
            <a:avLst/>
            <a:gdLst/>
            <a:ahLst/>
            <a:cxnLst/>
            <a:rect l="l" t="t" r="r" b="b"/>
            <a:pathLst>
              <a:path w="11362" h="11337" extrusionOk="0">
                <a:moveTo>
                  <a:pt x="11362" y="5668"/>
                </a:moveTo>
                <a:cubicBezTo>
                  <a:pt x="11362" y="8798"/>
                  <a:pt x="8823" y="11337"/>
                  <a:pt x="5669" y="11337"/>
                </a:cubicBezTo>
                <a:cubicBezTo>
                  <a:pt x="2539" y="11337"/>
                  <a:pt x="1" y="8798"/>
                  <a:pt x="1" y="5668"/>
                </a:cubicBezTo>
                <a:cubicBezTo>
                  <a:pt x="1" y="2539"/>
                  <a:pt x="2539" y="0"/>
                  <a:pt x="5669" y="0"/>
                </a:cubicBezTo>
                <a:cubicBezTo>
                  <a:pt x="8823" y="0"/>
                  <a:pt x="11362" y="2539"/>
                  <a:pt x="11362" y="5668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8" name="Google Shape;2848;p65"/>
          <p:cNvSpPr/>
          <p:nvPr/>
        </p:nvSpPr>
        <p:spPr>
          <a:xfrm>
            <a:off x="2610052" y="3814673"/>
            <a:ext cx="555517" cy="554294"/>
          </a:xfrm>
          <a:custGeom>
            <a:avLst/>
            <a:gdLst/>
            <a:ahLst/>
            <a:cxnLst/>
            <a:rect l="l" t="t" r="r" b="b"/>
            <a:pathLst>
              <a:path w="11362" h="11337" extrusionOk="0">
                <a:moveTo>
                  <a:pt x="11362" y="5668"/>
                </a:moveTo>
                <a:cubicBezTo>
                  <a:pt x="11362" y="8798"/>
                  <a:pt x="8823" y="11337"/>
                  <a:pt x="5669" y="11337"/>
                </a:cubicBezTo>
                <a:cubicBezTo>
                  <a:pt x="2539" y="11337"/>
                  <a:pt x="1" y="8798"/>
                  <a:pt x="1" y="5668"/>
                </a:cubicBezTo>
                <a:cubicBezTo>
                  <a:pt x="1" y="2539"/>
                  <a:pt x="2539" y="0"/>
                  <a:pt x="5669" y="0"/>
                </a:cubicBezTo>
                <a:cubicBezTo>
                  <a:pt x="8823" y="0"/>
                  <a:pt x="11362" y="2539"/>
                  <a:pt x="11362" y="5668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49" name="Google Shape;2849;p65"/>
          <p:cNvGrpSpPr/>
          <p:nvPr/>
        </p:nvGrpSpPr>
        <p:grpSpPr>
          <a:xfrm rot="10800000">
            <a:off x="-2065912" y="3101271"/>
            <a:ext cx="4000413" cy="3175881"/>
            <a:chOff x="5207925" y="-1994879"/>
            <a:chExt cx="4000413" cy="3175881"/>
          </a:xfrm>
        </p:grpSpPr>
        <p:sp>
          <p:nvSpPr>
            <p:cNvPr id="2850" name="Google Shape;2850;p65"/>
            <p:cNvSpPr/>
            <p:nvPr/>
          </p:nvSpPr>
          <p:spPr>
            <a:xfrm>
              <a:off x="5256209" y="-1994879"/>
              <a:ext cx="3952129" cy="3103920"/>
            </a:xfrm>
            <a:custGeom>
              <a:avLst/>
              <a:gdLst/>
              <a:ahLst/>
              <a:cxnLst/>
              <a:rect l="l" t="t" r="r" b="b"/>
              <a:pathLst>
                <a:path w="89954" h="70648" fill="none" extrusionOk="0">
                  <a:moveTo>
                    <a:pt x="89954" y="70647"/>
                  </a:moveTo>
                  <a:lnTo>
                    <a:pt x="1" y="70647"/>
                  </a:ln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1" name="Google Shape;2851;p65"/>
            <p:cNvSpPr/>
            <p:nvPr/>
          </p:nvSpPr>
          <p:spPr>
            <a:xfrm>
              <a:off x="5579917" y="1036061"/>
              <a:ext cx="144942" cy="144942"/>
            </a:xfrm>
            <a:custGeom>
              <a:avLst/>
              <a:gdLst/>
              <a:ahLst/>
              <a:cxnLst/>
              <a:rect l="l" t="t" r="r" b="b"/>
              <a:pathLst>
                <a:path w="3299" h="3299" extrusionOk="0">
                  <a:moveTo>
                    <a:pt x="0" y="1"/>
                  </a:moveTo>
                  <a:lnTo>
                    <a:pt x="0" y="3299"/>
                  </a:lnTo>
                  <a:lnTo>
                    <a:pt x="3298" y="3299"/>
                  </a:lnTo>
                  <a:lnTo>
                    <a:pt x="329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2" name="Google Shape;2852;p65"/>
            <p:cNvSpPr/>
            <p:nvPr/>
          </p:nvSpPr>
          <p:spPr>
            <a:xfrm>
              <a:off x="5207925" y="352772"/>
              <a:ext cx="96613" cy="394888"/>
            </a:xfrm>
            <a:custGeom>
              <a:avLst/>
              <a:gdLst/>
              <a:ahLst/>
              <a:cxnLst/>
              <a:rect l="l" t="t" r="r" b="b"/>
              <a:pathLst>
                <a:path w="2199" h="8988" extrusionOk="0">
                  <a:moveTo>
                    <a:pt x="0" y="0"/>
                  </a:moveTo>
                  <a:lnTo>
                    <a:pt x="0" y="8988"/>
                  </a:lnTo>
                  <a:lnTo>
                    <a:pt x="2199" y="8988"/>
                  </a:lnTo>
                  <a:lnTo>
                    <a:pt x="219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53" name="Google Shape;2853;p65"/>
          <p:cNvGrpSpPr/>
          <p:nvPr/>
        </p:nvGrpSpPr>
        <p:grpSpPr>
          <a:xfrm>
            <a:off x="2734961" y="1652139"/>
            <a:ext cx="299787" cy="301002"/>
            <a:chOff x="7025531" y="2456707"/>
            <a:chExt cx="337712" cy="339119"/>
          </a:xfrm>
        </p:grpSpPr>
        <p:sp>
          <p:nvSpPr>
            <p:cNvPr id="2854" name="Google Shape;2854;p65"/>
            <p:cNvSpPr/>
            <p:nvPr/>
          </p:nvSpPr>
          <p:spPr>
            <a:xfrm>
              <a:off x="7025531" y="2456707"/>
              <a:ext cx="337712" cy="287286"/>
            </a:xfrm>
            <a:custGeom>
              <a:avLst/>
              <a:gdLst/>
              <a:ahLst/>
              <a:cxnLst/>
              <a:rect l="l" t="t" r="r" b="b"/>
              <a:pathLst>
                <a:path w="11479" h="9765" extrusionOk="0">
                  <a:moveTo>
                    <a:pt x="9074" y="691"/>
                  </a:moveTo>
                  <a:lnTo>
                    <a:pt x="9074" y="4406"/>
                  </a:lnTo>
                  <a:lnTo>
                    <a:pt x="8312" y="4406"/>
                  </a:lnTo>
                  <a:lnTo>
                    <a:pt x="8312" y="691"/>
                  </a:lnTo>
                  <a:close/>
                  <a:moveTo>
                    <a:pt x="6121" y="2144"/>
                  </a:moveTo>
                  <a:lnTo>
                    <a:pt x="6121" y="5883"/>
                  </a:lnTo>
                  <a:lnTo>
                    <a:pt x="5359" y="5883"/>
                  </a:lnTo>
                  <a:lnTo>
                    <a:pt x="5359" y="2144"/>
                  </a:lnTo>
                  <a:close/>
                  <a:moveTo>
                    <a:pt x="3215" y="3620"/>
                  </a:moveTo>
                  <a:lnTo>
                    <a:pt x="3215" y="7335"/>
                  </a:lnTo>
                  <a:lnTo>
                    <a:pt x="2429" y="7335"/>
                  </a:lnTo>
                  <a:lnTo>
                    <a:pt x="2429" y="3620"/>
                  </a:lnTo>
                  <a:close/>
                  <a:moveTo>
                    <a:pt x="3215" y="7978"/>
                  </a:moveTo>
                  <a:lnTo>
                    <a:pt x="3215" y="9097"/>
                  </a:lnTo>
                  <a:lnTo>
                    <a:pt x="2429" y="9097"/>
                  </a:lnTo>
                  <a:lnTo>
                    <a:pt x="2429" y="7978"/>
                  </a:lnTo>
                  <a:close/>
                  <a:moveTo>
                    <a:pt x="6121" y="6525"/>
                  </a:moveTo>
                  <a:lnTo>
                    <a:pt x="6121" y="9097"/>
                  </a:lnTo>
                  <a:lnTo>
                    <a:pt x="5359" y="9097"/>
                  </a:lnTo>
                  <a:lnTo>
                    <a:pt x="5359" y="6525"/>
                  </a:lnTo>
                  <a:close/>
                  <a:moveTo>
                    <a:pt x="9050" y="5073"/>
                  </a:moveTo>
                  <a:lnTo>
                    <a:pt x="9050" y="9097"/>
                  </a:lnTo>
                  <a:lnTo>
                    <a:pt x="8264" y="9097"/>
                  </a:lnTo>
                  <a:lnTo>
                    <a:pt x="8264" y="5073"/>
                  </a:lnTo>
                  <a:close/>
                  <a:moveTo>
                    <a:pt x="7597" y="0"/>
                  </a:moveTo>
                  <a:lnTo>
                    <a:pt x="7597" y="9097"/>
                  </a:lnTo>
                  <a:lnTo>
                    <a:pt x="6811" y="9097"/>
                  </a:lnTo>
                  <a:lnTo>
                    <a:pt x="6811" y="1477"/>
                  </a:lnTo>
                  <a:lnTo>
                    <a:pt x="4668" y="1477"/>
                  </a:lnTo>
                  <a:lnTo>
                    <a:pt x="4668" y="9097"/>
                  </a:lnTo>
                  <a:lnTo>
                    <a:pt x="3882" y="9097"/>
                  </a:lnTo>
                  <a:lnTo>
                    <a:pt x="3882" y="2930"/>
                  </a:lnTo>
                  <a:lnTo>
                    <a:pt x="1739" y="2930"/>
                  </a:lnTo>
                  <a:lnTo>
                    <a:pt x="1739" y="9097"/>
                  </a:lnTo>
                  <a:lnTo>
                    <a:pt x="0" y="9097"/>
                  </a:lnTo>
                  <a:lnTo>
                    <a:pt x="0" y="9764"/>
                  </a:lnTo>
                  <a:lnTo>
                    <a:pt x="11479" y="9764"/>
                  </a:lnTo>
                  <a:lnTo>
                    <a:pt x="11479" y="9097"/>
                  </a:lnTo>
                  <a:lnTo>
                    <a:pt x="9740" y="9097"/>
                  </a:lnTo>
                  <a:lnTo>
                    <a:pt x="974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2855" name="Google Shape;2855;p65"/>
            <p:cNvSpPr/>
            <p:nvPr/>
          </p:nvSpPr>
          <p:spPr>
            <a:xfrm>
              <a:off x="7087871" y="2775468"/>
              <a:ext cx="42777" cy="20359"/>
            </a:xfrm>
            <a:custGeom>
              <a:avLst/>
              <a:gdLst/>
              <a:ahLst/>
              <a:cxnLst/>
              <a:rect l="l" t="t" r="r" b="b"/>
              <a:pathLst>
                <a:path w="1454" h="692" extrusionOk="0">
                  <a:moveTo>
                    <a:pt x="1" y="1"/>
                  </a:moveTo>
                  <a:lnTo>
                    <a:pt x="1" y="692"/>
                  </a:lnTo>
                  <a:lnTo>
                    <a:pt x="1454" y="692"/>
                  </a:lnTo>
                  <a:lnTo>
                    <a:pt x="145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2856" name="Google Shape;2856;p65"/>
            <p:cNvSpPr/>
            <p:nvPr/>
          </p:nvSpPr>
          <p:spPr>
            <a:xfrm>
              <a:off x="7173364" y="2775468"/>
              <a:ext cx="42747" cy="20359"/>
            </a:xfrm>
            <a:custGeom>
              <a:avLst/>
              <a:gdLst/>
              <a:ahLst/>
              <a:cxnLst/>
              <a:rect l="l" t="t" r="r" b="b"/>
              <a:pathLst>
                <a:path w="1453" h="692" extrusionOk="0">
                  <a:moveTo>
                    <a:pt x="0" y="1"/>
                  </a:moveTo>
                  <a:lnTo>
                    <a:pt x="0" y="692"/>
                  </a:lnTo>
                  <a:lnTo>
                    <a:pt x="1453" y="692"/>
                  </a:lnTo>
                  <a:lnTo>
                    <a:pt x="145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2857" name="Google Shape;2857;p65"/>
            <p:cNvSpPr/>
            <p:nvPr/>
          </p:nvSpPr>
          <p:spPr>
            <a:xfrm>
              <a:off x="7259534" y="2775468"/>
              <a:ext cx="42777" cy="20359"/>
            </a:xfrm>
            <a:custGeom>
              <a:avLst/>
              <a:gdLst/>
              <a:ahLst/>
              <a:cxnLst/>
              <a:rect l="l" t="t" r="r" b="b"/>
              <a:pathLst>
                <a:path w="1454" h="692" extrusionOk="0">
                  <a:moveTo>
                    <a:pt x="0" y="1"/>
                  </a:moveTo>
                  <a:lnTo>
                    <a:pt x="0" y="692"/>
                  </a:lnTo>
                  <a:lnTo>
                    <a:pt x="1453" y="692"/>
                  </a:lnTo>
                  <a:lnTo>
                    <a:pt x="145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</p:grpSp>
      <p:sp>
        <p:nvSpPr>
          <p:cNvPr id="2858" name="Google Shape;2858;p65"/>
          <p:cNvSpPr/>
          <p:nvPr/>
        </p:nvSpPr>
        <p:spPr>
          <a:xfrm>
            <a:off x="2735982" y="2802781"/>
            <a:ext cx="301028" cy="301628"/>
          </a:xfrm>
          <a:custGeom>
            <a:avLst/>
            <a:gdLst/>
            <a:ahLst/>
            <a:cxnLst/>
            <a:rect l="l" t="t" r="r" b="b"/>
            <a:pathLst>
              <a:path w="11527" h="11550" extrusionOk="0">
                <a:moveTo>
                  <a:pt x="2716" y="667"/>
                </a:moveTo>
                <a:lnTo>
                  <a:pt x="2716" y="2667"/>
                </a:lnTo>
                <a:lnTo>
                  <a:pt x="715" y="2667"/>
                </a:lnTo>
                <a:lnTo>
                  <a:pt x="715" y="1667"/>
                </a:lnTo>
                <a:cubicBezTo>
                  <a:pt x="691" y="1119"/>
                  <a:pt x="1144" y="667"/>
                  <a:pt x="1715" y="667"/>
                </a:cubicBezTo>
                <a:close/>
                <a:moveTo>
                  <a:pt x="9884" y="667"/>
                </a:moveTo>
                <a:cubicBezTo>
                  <a:pt x="10431" y="667"/>
                  <a:pt x="10884" y="1119"/>
                  <a:pt x="10884" y="1667"/>
                </a:cubicBezTo>
                <a:lnTo>
                  <a:pt x="10884" y="2667"/>
                </a:lnTo>
                <a:lnTo>
                  <a:pt x="8884" y="2667"/>
                </a:lnTo>
                <a:lnTo>
                  <a:pt x="8884" y="667"/>
                </a:lnTo>
                <a:close/>
                <a:moveTo>
                  <a:pt x="5454" y="1334"/>
                </a:moveTo>
                <a:lnTo>
                  <a:pt x="5454" y="2786"/>
                </a:lnTo>
                <a:cubicBezTo>
                  <a:pt x="5454" y="4239"/>
                  <a:pt x="4264" y="5430"/>
                  <a:pt x="2811" y="5430"/>
                </a:cubicBezTo>
                <a:lnTo>
                  <a:pt x="1358" y="5430"/>
                </a:lnTo>
                <a:lnTo>
                  <a:pt x="1358" y="3358"/>
                </a:lnTo>
                <a:lnTo>
                  <a:pt x="3382" y="3358"/>
                </a:lnTo>
                <a:lnTo>
                  <a:pt x="3382" y="1334"/>
                </a:lnTo>
                <a:close/>
                <a:moveTo>
                  <a:pt x="8193" y="1334"/>
                </a:moveTo>
                <a:lnTo>
                  <a:pt x="8193" y="3358"/>
                </a:lnTo>
                <a:lnTo>
                  <a:pt x="10217" y="3358"/>
                </a:lnTo>
                <a:lnTo>
                  <a:pt x="10217" y="5430"/>
                </a:lnTo>
                <a:lnTo>
                  <a:pt x="8764" y="5430"/>
                </a:lnTo>
                <a:cubicBezTo>
                  <a:pt x="7312" y="5430"/>
                  <a:pt x="6121" y="4239"/>
                  <a:pt x="6121" y="2786"/>
                </a:cubicBezTo>
                <a:lnTo>
                  <a:pt x="6121" y="1334"/>
                </a:lnTo>
                <a:close/>
                <a:moveTo>
                  <a:pt x="5811" y="4239"/>
                </a:moveTo>
                <a:cubicBezTo>
                  <a:pt x="6121" y="4906"/>
                  <a:pt x="6645" y="5430"/>
                  <a:pt x="7336" y="5763"/>
                </a:cubicBezTo>
                <a:cubicBezTo>
                  <a:pt x="6693" y="6097"/>
                  <a:pt x="6145" y="6620"/>
                  <a:pt x="5811" y="7287"/>
                </a:cubicBezTo>
                <a:cubicBezTo>
                  <a:pt x="5502" y="6620"/>
                  <a:pt x="4954" y="6097"/>
                  <a:pt x="4311" y="5763"/>
                </a:cubicBezTo>
                <a:cubicBezTo>
                  <a:pt x="4954" y="5430"/>
                  <a:pt x="5502" y="4906"/>
                  <a:pt x="5811" y="4239"/>
                </a:cubicBezTo>
                <a:close/>
                <a:moveTo>
                  <a:pt x="2811" y="6097"/>
                </a:moveTo>
                <a:cubicBezTo>
                  <a:pt x="4264" y="6097"/>
                  <a:pt x="5454" y="7287"/>
                  <a:pt x="5454" y="8740"/>
                </a:cubicBezTo>
                <a:lnTo>
                  <a:pt x="5454" y="10193"/>
                </a:lnTo>
                <a:lnTo>
                  <a:pt x="3382" y="10193"/>
                </a:lnTo>
                <a:lnTo>
                  <a:pt x="3382" y="8145"/>
                </a:lnTo>
                <a:lnTo>
                  <a:pt x="1358" y="8145"/>
                </a:lnTo>
                <a:lnTo>
                  <a:pt x="1358" y="6097"/>
                </a:lnTo>
                <a:close/>
                <a:moveTo>
                  <a:pt x="10217" y="6097"/>
                </a:moveTo>
                <a:lnTo>
                  <a:pt x="10217" y="8168"/>
                </a:lnTo>
                <a:lnTo>
                  <a:pt x="8193" y="8168"/>
                </a:lnTo>
                <a:lnTo>
                  <a:pt x="8193" y="10193"/>
                </a:lnTo>
                <a:lnTo>
                  <a:pt x="6121" y="10193"/>
                </a:lnTo>
                <a:lnTo>
                  <a:pt x="6121" y="8740"/>
                </a:lnTo>
                <a:cubicBezTo>
                  <a:pt x="6121" y="7287"/>
                  <a:pt x="7312" y="6097"/>
                  <a:pt x="8764" y="6097"/>
                </a:cubicBezTo>
                <a:close/>
                <a:moveTo>
                  <a:pt x="2716" y="8835"/>
                </a:moveTo>
                <a:lnTo>
                  <a:pt x="2716" y="10836"/>
                </a:lnTo>
                <a:lnTo>
                  <a:pt x="1715" y="10836"/>
                </a:lnTo>
                <a:cubicBezTo>
                  <a:pt x="1168" y="10836"/>
                  <a:pt x="739" y="10383"/>
                  <a:pt x="739" y="9835"/>
                </a:cubicBezTo>
                <a:lnTo>
                  <a:pt x="739" y="8835"/>
                </a:lnTo>
                <a:close/>
                <a:moveTo>
                  <a:pt x="10884" y="8835"/>
                </a:moveTo>
                <a:lnTo>
                  <a:pt x="10884" y="9835"/>
                </a:lnTo>
                <a:cubicBezTo>
                  <a:pt x="10884" y="10383"/>
                  <a:pt x="10431" y="10836"/>
                  <a:pt x="9884" y="10836"/>
                </a:cubicBezTo>
                <a:lnTo>
                  <a:pt x="8884" y="10836"/>
                </a:lnTo>
                <a:lnTo>
                  <a:pt x="8884" y="8835"/>
                </a:lnTo>
                <a:close/>
                <a:moveTo>
                  <a:pt x="8193" y="0"/>
                </a:moveTo>
                <a:lnTo>
                  <a:pt x="8193" y="643"/>
                </a:lnTo>
                <a:lnTo>
                  <a:pt x="3382" y="643"/>
                </a:lnTo>
                <a:lnTo>
                  <a:pt x="3382" y="24"/>
                </a:lnTo>
                <a:lnTo>
                  <a:pt x="1668" y="24"/>
                </a:lnTo>
                <a:cubicBezTo>
                  <a:pt x="763" y="24"/>
                  <a:pt x="1" y="762"/>
                  <a:pt x="1" y="1691"/>
                </a:cubicBezTo>
                <a:lnTo>
                  <a:pt x="1" y="3358"/>
                </a:lnTo>
                <a:lnTo>
                  <a:pt x="668" y="3358"/>
                </a:lnTo>
                <a:lnTo>
                  <a:pt x="668" y="8168"/>
                </a:lnTo>
                <a:lnTo>
                  <a:pt x="1" y="8168"/>
                </a:lnTo>
                <a:lnTo>
                  <a:pt x="1" y="9883"/>
                </a:lnTo>
                <a:cubicBezTo>
                  <a:pt x="1" y="10788"/>
                  <a:pt x="763" y="11550"/>
                  <a:pt x="1668" y="11550"/>
                </a:cubicBezTo>
                <a:lnTo>
                  <a:pt x="3382" y="11550"/>
                </a:lnTo>
                <a:lnTo>
                  <a:pt x="3382" y="10907"/>
                </a:lnTo>
                <a:lnTo>
                  <a:pt x="8193" y="10907"/>
                </a:lnTo>
                <a:lnTo>
                  <a:pt x="8193" y="11550"/>
                </a:lnTo>
                <a:lnTo>
                  <a:pt x="9860" y="11550"/>
                </a:lnTo>
                <a:cubicBezTo>
                  <a:pt x="10789" y="11550"/>
                  <a:pt x="11527" y="10788"/>
                  <a:pt x="11527" y="9883"/>
                </a:cubicBezTo>
                <a:lnTo>
                  <a:pt x="11527" y="8216"/>
                </a:lnTo>
                <a:lnTo>
                  <a:pt x="10908" y="8216"/>
                </a:lnTo>
                <a:lnTo>
                  <a:pt x="10908" y="3358"/>
                </a:lnTo>
                <a:lnTo>
                  <a:pt x="11527" y="3358"/>
                </a:lnTo>
                <a:lnTo>
                  <a:pt x="11527" y="1667"/>
                </a:lnTo>
                <a:cubicBezTo>
                  <a:pt x="11527" y="738"/>
                  <a:pt x="10789" y="0"/>
                  <a:pt x="986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3F6F7"/>
              </a:solidFill>
            </a:endParaRPr>
          </a:p>
        </p:txBody>
      </p:sp>
      <p:sp>
        <p:nvSpPr>
          <p:cNvPr id="2859" name="Google Shape;2859;p65"/>
          <p:cNvSpPr/>
          <p:nvPr/>
        </p:nvSpPr>
        <p:spPr>
          <a:xfrm>
            <a:off x="2745607" y="3939942"/>
            <a:ext cx="302281" cy="302908"/>
          </a:xfrm>
          <a:custGeom>
            <a:avLst/>
            <a:gdLst/>
            <a:ahLst/>
            <a:cxnLst/>
            <a:rect l="l" t="t" r="r" b="b"/>
            <a:pathLst>
              <a:path w="11575" h="11599" extrusionOk="0">
                <a:moveTo>
                  <a:pt x="5811" y="2001"/>
                </a:moveTo>
                <a:cubicBezTo>
                  <a:pt x="6002" y="2001"/>
                  <a:pt x="6192" y="2168"/>
                  <a:pt x="6192" y="2382"/>
                </a:cubicBezTo>
                <a:cubicBezTo>
                  <a:pt x="6192" y="2597"/>
                  <a:pt x="6002" y="2763"/>
                  <a:pt x="5811" y="2763"/>
                </a:cubicBezTo>
                <a:cubicBezTo>
                  <a:pt x="5597" y="2763"/>
                  <a:pt x="5406" y="2597"/>
                  <a:pt x="5406" y="2382"/>
                </a:cubicBezTo>
                <a:cubicBezTo>
                  <a:pt x="5382" y="2168"/>
                  <a:pt x="5573" y="2001"/>
                  <a:pt x="5811" y="2001"/>
                </a:cubicBezTo>
                <a:close/>
                <a:moveTo>
                  <a:pt x="2787" y="1620"/>
                </a:moveTo>
                <a:lnTo>
                  <a:pt x="3358" y="2406"/>
                </a:lnTo>
                <a:lnTo>
                  <a:pt x="2787" y="3216"/>
                </a:lnTo>
                <a:lnTo>
                  <a:pt x="739" y="3216"/>
                </a:lnTo>
                <a:lnTo>
                  <a:pt x="739" y="1620"/>
                </a:lnTo>
                <a:close/>
                <a:moveTo>
                  <a:pt x="5811" y="5383"/>
                </a:moveTo>
                <a:cubicBezTo>
                  <a:pt x="6002" y="5383"/>
                  <a:pt x="6192" y="5574"/>
                  <a:pt x="6192" y="5788"/>
                </a:cubicBezTo>
                <a:cubicBezTo>
                  <a:pt x="6192" y="5978"/>
                  <a:pt x="6002" y="6169"/>
                  <a:pt x="5811" y="6169"/>
                </a:cubicBezTo>
                <a:cubicBezTo>
                  <a:pt x="5597" y="6169"/>
                  <a:pt x="5406" y="5978"/>
                  <a:pt x="5406" y="5788"/>
                </a:cubicBezTo>
                <a:cubicBezTo>
                  <a:pt x="5406" y="5574"/>
                  <a:pt x="5597" y="5383"/>
                  <a:pt x="5811" y="5383"/>
                </a:cubicBezTo>
                <a:close/>
                <a:moveTo>
                  <a:pt x="10860" y="4978"/>
                </a:moveTo>
                <a:lnTo>
                  <a:pt x="10860" y="6574"/>
                </a:lnTo>
                <a:lnTo>
                  <a:pt x="8812" y="6574"/>
                </a:lnTo>
                <a:lnTo>
                  <a:pt x="8240" y="5788"/>
                </a:lnTo>
                <a:lnTo>
                  <a:pt x="8812" y="4978"/>
                </a:lnTo>
                <a:close/>
                <a:moveTo>
                  <a:pt x="5811" y="8765"/>
                </a:moveTo>
                <a:cubicBezTo>
                  <a:pt x="6002" y="8765"/>
                  <a:pt x="6192" y="8931"/>
                  <a:pt x="6192" y="9146"/>
                </a:cubicBezTo>
                <a:cubicBezTo>
                  <a:pt x="6192" y="9360"/>
                  <a:pt x="6002" y="9527"/>
                  <a:pt x="5811" y="9527"/>
                </a:cubicBezTo>
                <a:cubicBezTo>
                  <a:pt x="5597" y="9527"/>
                  <a:pt x="5406" y="9360"/>
                  <a:pt x="5406" y="9146"/>
                </a:cubicBezTo>
                <a:cubicBezTo>
                  <a:pt x="5406" y="8931"/>
                  <a:pt x="5597" y="8765"/>
                  <a:pt x="5811" y="8765"/>
                </a:cubicBezTo>
                <a:close/>
                <a:moveTo>
                  <a:pt x="2787" y="8336"/>
                </a:moveTo>
                <a:lnTo>
                  <a:pt x="3358" y="9146"/>
                </a:lnTo>
                <a:lnTo>
                  <a:pt x="2787" y="9955"/>
                </a:lnTo>
                <a:lnTo>
                  <a:pt x="739" y="9955"/>
                </a:lnTo>
                <a:lnTo>
                  <a:pt x="739" y="8336"/>
                </a:lnTo>
                <a:close/>
                <a:moveTo>
                  <a:pt x="5454" y="1"/>
                </a:moveTo>
                <a:lnTo>
                  <a:pt x="5454" y="1382"/>
                </a:lnTo>
                <a:cubicBezTo>
                  <a:pt x="5120" y="1501"/>
                  <a:pt x="4882" y="1739"/>
                  <a:pt x="4763" y="2049"/>
                </a:cubicBezTo>
                <a:lnTo>
                  <a:pt x="3906" y="2049"/>
                </a:lnTo>
                <a:lnTo>
                  <a:pt x="3096" y="930"/>
                </a:lnTo>
                <a:lnTo>
                  <a:pt x="0" y="930"/>
                </a:lnTo>
                <a:lnTo>
                  <a:pt x="0" y="3906"/>
                </a:lnTo>
                <a:lnTo>
                  <a:pt x="3096" y="3906"/>
                </a:lnTo>
                <a:lnTo>
                  <a:pt x="3906" y="2763"/>
                </a:lnTo>
                <a:lnTo>
                  <a:pt x="4763" y="2763"/>
                </a:lnTo>
                <a:cubicBezTo>
                  <a:pt x="4882" y="3097"/>
                  <a:pt x="5120" y="3335"/>
                  <a:pt x="5454" y="3454"/>
                </a:cubicBezTo>
                <a:lnTo>
                  <a:pt x="5454" y="4788"/>
                </a:lnTo>
                <a:cubicBezTo>
                  <a:pt x="5025" y="4954"/>
                  <a:pt x="4692" y="5335"/>
                  <a:pt x="4692" y="5812"/>
                </a:cubicBezTo>
                <a:cubicBezTo>
                  <a:pt x="4692" y="6288"/>
                  <a:pt x="5001" y="6669"/>
                  <a:pt x="5454" y="6812"/>
                </a:cubicBezTo>
                <a:lnTo>
                  <a:pt x="5454" y="8169"/>
                </a:lnTo>
                <a:cubicBezTo>
                  <a:pt x="5120" y="8288"/>
                  <a:pt x="4882" y="8526"/>
                  <a:pt x="4763" y="8836"/>
                </a:cubicBezTo>
                <a:lnTo>
                  <a:pt x="3906" y="8836"/>
                </a:lnTo>
                <a:lnTo>
                  <a:pt x="3096" y="7717"/>
                </a:lnTo>
                <a:lnTo>
                  <a:pt x="0" y="7717"/>
                </a:lnTo>
                <a:lnTo>
                  <a:pt x="0" y="10694"/>
                </a:lnTo>
                <a:lnTo>
                  <a:pt x="3096" y="10694"/>
                </a:lnTo>
                <a:lnTo>
                  <a:pt x="3906" y="9551"/>
                </a:lnTo>
                <a:lnTo>
                  <a:pt x="4763" y="9551"/>
                </a:lnTo>
                <a:cubicBezTo>
                  <a:pt x="4882" y="9884"/>
                  <a:pt x="5120" y="10122"/>
                  <a:pt x="5454" y="10241"/>
                </a:cubicBezTo>
                <a:lnTo>
                  <a:pt x="5454" y="11599"/>
                </a:lnTo>
                <a:lnTo>
                  <a:pt x="6121" y="11599"/>
                </a:lnTo>
                <a:lnTo>
                  <a:pt x="6121" y="10241"/>
                </a:lnTo>
                <a:cubicBezTo>
                  <a:pt x="6549" y="10098"/>
                  <a:pt x="6883" y="9717"/>
                  <a:pt x="6883" y="9217"/>
                </a:cubicBezTo>
                <a:cubicBezTo>
                  <a:pt x="6883" y="8741"/>
                  <a:pt x="6573" y="8360"/>
                  <a:pt x="6121" y="8217"/>
                </a:cubicBezTo>
                <a:lnTo>
                  <a:pt x="6121" y="6883"/>
                </a:lnTo>
                <a:cubicBezTo>
                  <a:pt x="6454" y="6764"/>
                  <a:pt x="6692" y="6526"/>
                  <a:pt x="6811" y="6193"/>
                </a:cubicBezTo>
                <a:lnTo>
                  <a:pt x="7669" y="6193"/>
                </a:lnTo>
                <a:lnTo>
                  <a:pt x="8478" y="7312"/>
                </a:lnTo>
                <a:lnTo>
                  <a:pt x="11574" y="7312"/>
                </a:lnTo>
                <a:lnTo>
                  <a:pt x="11574" y="4335"/>
                </a:lnTo>
                <a:lnTo>
                  <a:pt x="8454" y="4335"/>
                </a:lnTo>
                <a:lnTo>
                  <a:pt x="8454" y="4288"/>
                </a:lnTo>
                <a:lnTo>
                  <a:pt x="7645" y="5407"/>
                </a:lnTo>
                <a:lnTo>
                  <a:pt x="6811" y="5407"/>
                </a:lnTo>
                <a:cubicBezTo>
                  <a:pt x="6692" y="5097"/>
                  <a:pt x="6454" y="4859"/>
                  <a:pt x="6121" y="4740"/>
                </a:cubicBezTo>
                <a:lnTo>
                  <a:pt x="6121" y="3406"/>
                </a:lnTo>
                <a:cubicBezTo>
                  <a:pt x="6549" y="3240"/>
                  <a:pt x="6883" y="2859"/>
                  <a:pt x="6883" y="2382"/>
                </a:cubicBezTo>
                <a:cubicBezTo>
                  <a:pt x="6883" y="1906"/>
                  <a:pt x="6573" y="1525"/>
                  <a:pt x="6121" y="1382"/>
                </a:cubicBezTo>
                <a:lnTo>
                  <a:pt x="6121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3F6F7"/>
              </a:solidFill>
            </a:endParaRPr>
          </a:p>
        </p:txBody>
      </p:sp>
      <p:sp>
        <p:nvSpPr>
          <p:cNvPr id="2860" name="Google Shape;2860;p65"/>
          <p:cNvSpPr/>
          <p:nvPr/>
        </p:nvSpPr>
        <p:spPr>
          <a:xfrm>
            <a:off x="7770424" y="4641864"/>
            <a:ext cx="356100" cy="3561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1" name="Google Shape;2861;p65"/>
          <p:cNvSpPr/>
          <p:nvPr/>
        </p:nvSpPr>
        <p:spPr>
          <a:xfrm rot="-5400000">
            <a:off x="7837924" y="4715039"/>
            <a:ext cx="221100" cy="182100"/>
          </a:xfrm>
          <a:prstGeom prst="homePlat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2" name="Google Shape;2862;p65">
            <a:hlinkClick r:id="rId3" action="ppaction://hlinksldjump"/>
          </p:cNvPr>
          <p:cNvSpPr/>
          <p:nvPr/>
        </p:nvSpPr>
        <p:spPr>
          <a:xfrm>
            <a:off x="7770424" y="4641864"/>
            <a:ext cx="356100" cy="3561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3" name="Google Shape;2863;p65">
            <a:hlinkClick r:id="" action="ppaction://hlinkshowjump?jump=previousslide"/>
          </p:cNvPr>
          <p:cNvSpPr/>
          <p:nvPr/>
        </p:nvSpPr>
        <p:spPr>
          <a:xfrm>
            <a:off x="7462717" y="4728472"/>
            <a:ext cx="158147" cy="182899"/>
          </a:xfrm>
          <a:custGeom>
            <a:avLst/>
            <a:gdLst/>
            <a:ahLst/>
            <a:cxnLst/>
            <a:rect l="l" t="t" r="r" b="b"/>
            <a:pathLst>
              <a:path w="3453" h="3993" extrusionOk="0">
                <a:moveTo>
                  <a:pt x="3453" y="0"/>
                </a:moveTo>
                <a:lnTo>
                  <a:pt x="0" y="2006"/>
                </a:lnTo>
                <a:lnTo>
                  <a:pt x="3453" y="3993"/>
                </a:lnTo>
                <a:lnTo>
                  <a:pt x="345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4" name="Google Shape;2864;p65">
            <a:hlinkClick r:id="" action="ppaction://hlinkshowjump?jump=nextslide"/>
          </p:cNvPr>
          <p:cNvSpPr/>
          <p:nvPr/>
        </p:nvSpPr>
        <p:spPr>
          <a:xfrm flipH="1">
            <a:off x="8276954" y="4728472"/>
            <a:ext cx="157277" cy="182899"/>
          </a:xfrm>
          <a:custGeom>
            <a:avLst/>
            <a:gdLst/>
            <a:ahLst/>
            <a:cxnLst/>
            <a:rect l="l" t="t" r="r" b="b"/>
            <a:pathLst>
              <a:path w="3434" h="3993" extrusionOk="0">
                <a:moveTo>
                  <a:pt x="3434" y="0"/>
                </a:moveTo>
                <a:lnTo>
                  <a:pt x="1" y="2006"/>
                </a:lnTo>
                <a:lnTo>
                  <a:pt x="3434" y="3993"/>
                </a:lnTo>
                <a:lnTo>
                  <a:pt x="343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54B121-2245-C610-8FF7-96DF86B3CDA6}"/>
              </a:ext>
            </a:extLst>
          </p:cNvPr>
          <p:cNvSpPr txBox="1"/>
          <p:nvPr/>
        </p:nvSpPr>
        <p:spPr>
          <a:xfrm>
            <a:off x="152206" y="4387750"/>
            <a:ext cx="9207374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00" b="0" i="0" dirty="0">
                <a:solidFill>
                  <a:schemeClr val="bg2"/>
                </a:solidFill>
                <a:effectLst/>
                <a:latin typeface="Roboto" panose="02000000000000000000" pitchFamily="2" charset="0"/>
              </a:rPr>
              <a:t>Basic Dataset Source : </a:t>
            </a:r>
            <a:r>
              <a:rPr lang="en-US" sz="1300" b="0" i="0" dirty="0">
                <a:effectLst/>
                <a:latin typeface="Roboto" panose="02000000000000000000" pitchFamily="2" charset="0"/>
                <a:hlinkClick r:id="rId4"/>
              </a:rPr>
              <a:t>https://www.kaggle.com/datasets/subhamjain/loan-prediction-based-on-customer-behavior</a:t>
            </a:r>
            <a:r>
              <a:rPr lang="en-US" sz="13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 </a:t>
            </a:r>
            <a:endParaRPr lang="en-SG" sz="13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7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27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2" dur="1000" fill="hold"/>
                                        <p:tgtEl>
                                          <p:spTgt spid="284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7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7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7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7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7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7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1000"/>
                                        <p:tgtEl>
                                          <p:spTgt spid="28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1000"/>
                                        <p:tgtEl>
                                          <p:spTgt spid="28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/>
                                        <p:tgtEl>
                                          <p:spTgt spid="28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000"/>
                                        <p:tgtEl>
                                          <p:spTgt spid="28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1000"/>
                                        <p:tgtEl>
                                          <p:spTgt spid="28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1000"/>
                                        <p:tgtEl>
                                          <p:spTgt spid="28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28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28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28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28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28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28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28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28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67"/>
          <p:cNvSpPr txBox="1">
            <a:spLocks noGrp="1"/>
          </p:cNvSpPr>
          <p:nvPr>
            <p:ph type="title"/>
          </p:nvPr>
        </p:nvSpPr>
        <p:spPr>
          <a:xfrm>
            <a:off x="4282888" y="1271280"/>
            <a:ext cx="4340294" cy="7944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Business Goals</a:t>
            </a:r>
            <a:endParaRPr dirty="0"/>
          </a:p>
        </p:txBody>
      </p:sp>
      <p:sp>
        <p:nvSpPr>
          <p:cNvPr id="2925" name="Google Shape;2925;p67"/>
          <p:cNvSpPr txBox="1">
            <a:spLocks noGrp="1"/>
          </p:cNvSpPr>
          <p:nvPr>
            <p:ph type="subTitle" idx="1"/>
          </p:nvPr>
        </p:nvSpPr>
        <p:spPr>
          <a:xfrm>
            <a:off x="2940550" y="1788421"/>
            <a:ext cx="5967475" cy="128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>
              <a:buAutoNum type="arabicPeriod"/>
            </a:pPr>
            <a:r>
              <a:rPr lang="en-US" sz="1200" dirty="0"/>
              <a:t>Risk Mitigation:</a:t>
            </a:r>
          </a:p>
          <a:p>
            <a:pPr algn="l"/>
            <a:r>
              <a:rPr lang="en-US" sz="1200" dirty="0"/>
              <a:t>2.     Improved Decision-Making: </a:t>
            </a:r>
          </a:p>
          <a:p>
            <a:pPr algn="l"/>
            <a:r>
              <a:rPr lang="en-US" sz="1200" dirty="0"/>
              <a:t>3.     Customer-Centric Approach: </a:t>
            </a:r>
          </a:p>
          <a:p>
            <a:pPr algn="l"/>
            <a:r>
              <a:rPr lang="en-US" sz="1200" dirty="0"/>
              <a:t>4.     Cost Reduction:</a:t>
            </a:r>
          </a:p>
          <a:p>
            <a:pPr algn="l"/>
            <a:r>
              <a:rPr lang="en-US" sz="1200" dirty="0"/>
              <a:t>5.     Improved Portfolio Management</a:t>
            </a:r>
          </a:p>
          <a:p>
            <a:pPr algn="l"/>
            <a:endParaRPr lang="en-US" sz="1200" dirty="0"/>
          </a:p>
          <a:p>
            <a:pPr algn="l"/>
            <a:r>
              <a:rPr lang="en-US" sz="1200" dirty="0"/>
              <a:t>Thus, bankers Need a Robust </a:t>
            </a:r>
            <a:r>
              <a:rPr lang="en-US" dirty="0"/>
              <a:t>Reliable loan default prediction system that not only reduces financial risk but also enhances its reputation and competitiveness in the market.</a:t>
            </a:r>
          </a:p>
          <a:p>
            <a:r>
              <a:rPr lang="en-US" sz="1200" dirty="0"/>
              <a:t>  </a:t>
            </a:r>
          </a:p>
          <a:p>
            <a:r>
              <a:rPr lang="en-US" dirty="0"/>
              <a:t>.</a:t>
            </a:r>
          </a:p>
        </p:txBody>
      </p:sp>
      <p:pic>
        <p:nvPicPr>
          <p:cNvPr id="2926" name="Google Shape;2926;p67"/>
          <p:cNvPicPr preferRelativeResize="0"/>
          <p:nvPr/>
        </p:nvPicPr>
        <p:blipFill rotWithShape="1">
          <a:blip r:embed="rId3">
            <a:alphaModFix/>
          </a:blip>
          <a:srcRect l="43745" t="15088" r="19623" b="2593"/>
          <a:stretch/>
        </p:blipFill>
        <p:spPr>
          <a:xfrm>
            <a:off x="136011" y="152400"/>
            <a:ext cx="2398959" cy="3555112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grpSp>
        <p:nvGrpSpPr>
          <p:cNvPr id="2927" name="Google Shape;2927;p67"/>
          <p:cNvGrpSpPr/>
          <p:nvPr/>
        </p:nvGrpSpPr>
        <p:grpSpPr>
          <a:xfrm>
            <a:off x="391864" y="3545270"/>
            <a:ext cx="289170" cy="284718"/>
            <a:chOff x="426000" y="3302025"/>
            <a:chExt cx="220875" cy="217475"/>
          </a:xfrm>
        </p:grpSpPr>
        <p:sp>
          <p:nvSpPr>
            <p:cNvPr id="2928" name="Google Shape;2928;p67"/>
            <p:cNvSpPr/>
            <p:nvPr/>
          </p:nvSpPr>
          <p:spPr>
            <a:xfrm>
              <a:off x="426000" y="3425950"/>
              <a:ext cx="214125" cy="93550"/>
            </a:xfrm>
            <a:custGeom>
              <a:avLst/>
              <a:gdLst/>
              <a:ahLst/>
              <a:cxnLst/>
              <a:rect l="l" t="t" r="r" b="b"/>
              <a:pathLst>
                <a:path w="8565" h="3742" extrusionOk="0">
                  <a:moveTo>
                    <a:pt x="1" y="0"/>
                  </a:moveTo>
                  <a:cubicBezTo>
                    <a:pt x="290" y="2141"/>
                    <a:pt x="2122" y="3742"/>
                    <a:pt x="4283" y="3742"/>
                  </a:cubicBezTo>
                  <a:cubicBezTo>
                    <a:pt x="6443" y="3742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9" name="Google Shape;2929;p67"/>
            <p:cNvSpPr/>
            <p:nvPr/>
          </p:nvSpPr>
          <p:spPr>
            <a:xfrm>
              <a:off x="432750" y="3302025"/>
              <a:ext cx="214125" cy="94050"/>
            </a:xfrm>
            <a:custGeom>
              <a:avLst/>
              <a:gdLst/>
              <a:ahLst/>
              <a:cxnLst/>
              <a:rect l="l" t="t" r="r" b="b"/>
              <a:pathLst>
                <a:path w="8565" h="3762" extrusionOk="0">
                  <a:moveTo>
                    <a:pt x="1" y="0"/>
                  </a:moveTo>
                  <a:cubicBezTo>
                    <a:pt x="271" y="2141"/>
                    <a:pt x="2103" y="3761"/>
                    <a:pt x="4283" y="3761"/>
                  </a:cubicBezTo>
                  <a:cubicBezTo>
                    <a:pt x="6443" y="3761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30" name="Google Shape;2930;p67"/>
          <p:cNvGrpSpPr/>
          <p:nvPr/>
        </p:nvGrpSpPr>
        <p:grpSpPr>
          <a:xfrm rot="5400000">
            <a:off x="1273912" y="4127100"/>
            <a:ext cx="357454" cy="956304"/>
            <a:chOff x="357713" y="600975"/>
            <a:chExt cx="357454" cy="956304"/>
          </a:xfrm>
        </p:grpSpPr>
        <p:sp>
          <p:nvSpPr>
            <p:cNvPr id="2931" name="Google Shape;2931;p67"/>
            <p:cNvSpPr/>
            <p:nvPr/>
          </p:nvSpPr>
          <p:spPr>
            <a:xfrm>
              <a:off x="357713" y="600975"/>
              <a:ext cx="357454" cy="357454"/>
            </a:xfrm>
            <a:custGeom>
              <a:avLst/>
              <a:gdLst/>
              <a:ahLst/>
              <a:cxnLst/>
              <a:rect l="l" t="t" r="r" b="b"/>
              <a:pathLst>
                <a:path w="6539" h="6539" fill="none" extrusionOk="0">
                  <a:moveTo>
                    <a:pt x="3954" y="367"/>
                  </a:moveTo>
                  <a:cubicBezTo>
                    <a:pt x="5535" y="752"/>
                    <a:pt x="6538" y="2353"/>
                    <a:pt x="6152" y="3954"/>
                  </a:cubicBezTo>
                  <a:cubicBezTo>
                    <a:pt x="5767" y="5535"/>
                    <a:pt x="4166" y="6538"/>
                    <a:pt x="2584" y="6153"/>
                  </a:cubicBezTo>
                  <a:cubicBezTo>
                    <a:pt x="984" y="5767"/>
                    <a:pt x="0" y="4166"/>
                    <a:pt x="366" y="2585"/>
                  </a:cubicBezTo>
                  <a:cubicBezTo>
                    <a:pt x="752" y="984"/>
                    <a:pt x="2353" y="0"/>
                    <a:pt x="3954" y="36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2" name="Google Shape;2932;p67"/>
            <p:cNvSpPr/>
            <p:nvPr/>
          </p:nvSpPr>
          <p:spPr>
            <a:xfrm>
              <a:off x="374549" y="819196"/>
              <a:ext cx="324765" cy="324765"/>
            </a:xfrm>
            <a:custGeom>
              <a:avLst/>
              <a:gdLst/>
              <a:ahLst/>
              <a:cxnLst/>
              <a:rect l="l" t="t" r="r" b="b"/>
              <a:pathLst>
                <a:path w="5941" h="5941" fill="none" extrusionOk="0">
                  <a:moveTo>
                    <a:pt x="5941" y="2971"/>
                  </a:moveTo>
                  <a:cubicBezTo>
                    <a:pt x="5941" y="4610"/>
                    <a:pt x="4610" y="5941"/>
                    <a:pt x="2971" y="5941"/>
                  </a:cubicBezTo>
                  <a:cubicBezTo>
                    <a:pt x="1331" y="5941"/>
                    <a:pt x="1" y="4610"/>
                    <a:pt x="1" y="2971"/>
                  </a:cubicBezTo>
                  <a:cubicBezTo>
                    <a:pt x="1" y="1331"/>
                    <a:pt x="1331" y="1"/>
                    <a:pt x="2971" y="1"/>
                  </a:cubicBezTo>
                  <a:cubicBezTo>
                    <a:pt x="4610" y="1"/>
                    <a:pt x="5941" y="1331"/>
                    <a:pt x="5941" y="297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3" name="Google Shape;2933;p67"/>
            <p:cNvSpPr/>
            <p:nvPr/>
          </p:nvSpPr>
          <p:spPr>
            <a:xfrm>
              <a:off x="357713" y="997347"/>
              <a:ext cx="357454" cy="357509"/>
            </a:xfrm>
            <a:custGeom>
              <a:avLst/>
              <a:gdLst/>
              <a:ahLst/>
              <a:cxnLst/>
              <a:rect l="l" t="t" r="r" b="b"/>
              <a:pathLst>
                <a:path w="6539" h="6540" fill="none" extrusionOk="0">
                  <a:moveTo>
                    <a:pt x="3954" y="387"/>
                  </a:moveTo>
                  <a:cubicBezTo>
                    <a:pt x="5555" y="753"/>
                    <a:pt x="6538" y="2354"/>
                    <a:pt x="6152" y="3955"/>
                  </a:cubicBezTo>
                  <a:cubicBezTo>
                    <a:pt x="5767" y="5556"/>
                    <a:pt x="4166" y="6539"/>
                    <a:pt x="2584" y="6153"/>
                  </a:cubicBezTo>
                  <a:cubicBezTo>
                    <a:pt x="984" y="5787"/>
                    <a:pt x="0" y="4186"/>
                    <a:pt x="366" y="2585"/>
                  </a:cubicBezTo>
                  <a:cubicBezTo>
                    <a:pt x="752" y="985"/>
                    <a:pt x="2353" y="1"/>
                    <a:pt x="3954" y="38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4" name="Google Shape;2934;p67"/>
            <p:cNvSpPr/>
            <p:nvPr/>
          </p:nvSpPr>
          <p:spPr>
            <a:xfrm>
              <a:off x="358751" y="1200863"/>
              <a:ext cx="356416" cy="356416"/>
            </a:xfrm>
            <a:custGeom>
              <a:avLst/>
              <a:gdLst/>
              <a:ahLst/>
              <a:cxnLst/>
              <a:rect l="l" t="t" r="r" b="b"/>
              <a:pathLst>
                <a:path w="6520" h="6520" fill="none" extrusionOk="0">
                  <a:moveTo>
                    <a:pt x="5362" y="1158"/>
                  </a:moveTo>
                  <a:cubicBezTo>
                    <a:pt x="6519" y="2315"/>
                    <a:pt x="6519" y="4186"/>
                    <a:pt x="5362" y="5343"/>
                  </a:cubicBezTo>
                  <a:cubicBezTo>
                    <a:pt x="4186" y="6519"/>
                    <a:pt x="2315" y="6519"/>
                    <a:pt x="1157" y="5343"/>
                  </a:cubicBezTo>
                  <a:cubicBezTo>
                    <a:pt x="0" y="4186"/>
                    <a:pt x="0" y="2315"/>
                    <a:pt x="1157" y="1158"/>
                  </a:cubicBezTo>
                  <a:cubicBezTo>
                    <a:pt x="2315" y="0"/>
                    <a:pt x="4186" y="0"/>
                    <a:pt x="5362" y="115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35" name="Google Shape;2935;p67"/>
          <p:cNvSpPr/>
          <p:nvPr/>
        </p:nvSpPr>
        <p:spPr>
          <a:xfrm>
            <a:off x="7770424" y="4641864"/>
            <a:ext cx="356100" cy="3561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6" name="Google Shape;2936;p67"/>
          <p:cNvSpPr/>
          <p:nvPr/>
        </p:nvSpPr>
        <p:spPr>
          <a:xfrm rot="-5400000">
            <a:off x="7837924" y="4715039"/>
            <a:ext cx="221100" cy="182100"/>
          </a:xfrm>
          <a:prstGeom prst="homePlat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7" name="Google Shape;2937;p67">
            <a:hlinkClick r:id="rId4" action="ppaction://hlinksldjump"/>
          </p:cNvPr>
          <p:cNvSpPr/>
          <p:nvPr/>
        </p:nvSpPr>
        <p:spPr>
          <a:xfrm>
            <a:off x="7770424" y="4641864"/>
            <a:ext cx="356100" cy="3561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8" name="Google Shape;2938;p67">
            <a:hlinkClick r:id="" action="ppaction://hlinkshowjump?jump=previousslide"/>
          </p:cNvPr>
          <p:cNvSpPr/>
          <p:nvPr/>
        </p:nvSpPr>
        <p:spPr>
          <a:xfrm>
            <a:off x="7462717" y="4728472"/>
            <a:ext cx="158147" cy="182899"/>
          </a:xfrm>
          <a:custGeom>
            <a:avLst/>
            <a:gdLst/>
            <a:ahLst/>
            <a:cxnLst/>
            <a:rect l="l" t="t" r="r" b="b"/>
            <a:pathLst>
              <a:path w="3453" h="3993" extrusionOk="0">
                <a:moveTo>
                  <a:pt x="3453" y="0"/>
                </a:moveTo>
                <a:lnTo>
                  <a:pt x="0" y="2006"/>
                </a:lnTo>
                <a:lnTo>
                  <a:pt x="3453" y="3993"/>
                </a:lnTo>
                <a:lnTo>
                  <a:pt x="345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9" name="Google Shape;2939;p67">
            <a:hlinkClick r:id="" action="ppaction://hlinkshowjump?jump=nextslide"/>
          </p:cNvPr>
          <p:cNvSpPr/>
          <p:nvPr/>
        </p:nvSpPr>
        <p:spPr>
          <a:xfrm flipH="1">
            <a:off x="8276954" y="4728472"/>
            <a:ext cx="157277" cy="182899"/>
          </a:xfrm>
          <a:custGeom>
            <a:avLst/>
            <a:gdLst/>
            <a:ahLst/>
            <a:cxnLst/>
            <a:rect l="l" t="t" r="r" b="b"/>
            <a:pathLst>
              <a:path w="3434" h="3993" extrusionOk="0">
                <a:moveTo>
                  <a:pt x="3434" y="0"/>
                </a:moveTo>
                <a:lnTo>
                  <a:pt x="1" y="2006"/>
                </a:lnTo>
                <a:lnTo>
                  <a:pt x="3434" y="3993"/>
                </a:lnTo>
                <a:lnTo>
                  <a:pt x="343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6F49F7-B54A-4ADF-DA68-FCC23DA010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0759" y="152399"/>
            <a:ext cx="2097441" cy="118474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9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29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29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9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/>
                                        <p:tgtEl>
                                          <p:spTgt spid="29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9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9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9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9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9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4" name="Google Shape;2944;p68"/>
          <p:cNvSpPr txBox="1">
            <a:spLocks noGrp="1"/>
          </p:cNvSpPr>
          <p:nvPr>
            <p:ph type="title"/>
          </p:nvPr>
        </p:nvSpPr>
        <p:spPr>
          <a:xfrm>
            <a:off x="715500" y="538250"/>
            <a:ext cx="7713000" cy="420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ARCHITECTURE</a:t>
            </a:r>
            <a:endParaRPr dirty="0"/>
          </a:p>
        </p:txBody>
      </p:sp>
      <p:grpSp>
        <p:nvGrpSpPr>
          <p:cNvPr id="2945" name="Google Shape;2945;p68"/>
          <p:cNvGrpSpPr/>
          <p:nvPr/>
        </p:nvGrpSpPr>
        <p:grpSpPr>
          <a:xfrm>
            <a:off x="344032" y="1504725"/>
            <a:ext cx="7817012" cy="2492778"/>
            <a:chOff x="344032" y="1504725"/>
            <a:chExt cx="7817012" cy="2492778"/>
          </a:xfrm>
        </p:grpSpPr>
        <p:sp>
          <p:nvSpPr>
            <p:cNvPr id="2946" name="Google Shape;2946;p68"/>
            <p:cNvSpPr/>
            <p:nvPr/>
          </p:nvSpPr>
          <p:spPr>
            <a:xfrm>
              <a:off x="344032" y="1504725"/>
              <a:ext cx="2931218" cy="572700"/>
            </a:xfrm>
            <a:prstGeom prst="roundRect">
              <a:avLst>
                <a:gd name="adj" fmla="val 0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algn="bl" rotWithShape="0">
                <a:srgbClr val="F2F5F4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 dirty="0">
                  <a:solidFill>
                    <a:schemeClr val="lt1"/>
                  </a:solidFill>
                  <a:latin typeface="Aldrich"/>
                  <a:ea typeface="Aldrich"/>
                  <a:cs typeface="Aldrich"/>
                  <a:sym typeface="Aldrich"/>
                </a:rPr>
                <a:t>Kaggle dataset +Local Geography</a:t>
              </a:r>
              <a:endParaRPr sz="1800" b="1" dirty="0">
                <a:solidFill>
                  <a:srgbClr val="F2F5F4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2947" name="Google Shape;2947;p68"/>
            <p:cNvSpPr/>
            <p:nvPr/>
          </p:nvSpPr>
          <p:spPr>
            <a:xfrm>
              <a:off x="991344" y="3424803"/>
              <a:ext cx="2292300" cy="572700"/>
            </a:xfrm>
            <a:prstGeom prst="roundRect">
              <a:avLst>
                <a:gd name="adj" fmla="val 0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algn="bl" rotWithShape="0">
                <a:srgbClr val="F2F5F4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chemeClr val="lt1"/>
                  </a:solidFill>
                  <a:latin typeface="Aldrich"/>
                  <a:ea typeface="Aldrich"/>
                  <a:cs typeface="Aldrich"/>
                  <a:sym typeface="Aldrich"/>
                </a:rPr>
                <a:t>Modeling</a:t>
              </a:r>
              <a:endParaRPr sz="2100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endParaRPr>
            </a:p>
          </p:txBody>
        </p:sp>
        <p:sp>
          <p:nvSpPr>
            <p:cNvPr id="2948" name="Google Shape;2948;p68"/>
            <p:cNvSpPr/>
            <p:nvPr/>
          </p:nvSpPr>
          <p:spPr>
            <a:xfrm>
              <a:off x="3427538" y="3424803"/>
              <a:ext cx="2291100" cy="572700"/>
            </a:xfrm>
            <a:prstGeom prst="roundRect">
              <a:avLst>
                <a:gd name="adj" fmla="val 0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algn="bl" rotWithShape="0">
                <a:srgbClr val="F2F5F4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chemeClr val="lt1"/>
                  </a:solidFill>
                  <a:latin typeface="Aldrich"/>
                  <a:ea typeface="Aldrich"/>
                  <a:cs typeface="Aldrich"/>
                  <a:sym typeface="Aldrich"/>
                </a:rPr>
                <a:t>Interpretation</a:t>
              </a:r>
              <a:endParaRPr sz="2100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endParaRPr>
            </a:p>
          </p:txBody>
        </p:sp>
        <p:sp>
          <p:nvSpPr>
            <p:cNvPr id="2949" name="Google Shape;2949;p68"/>
            <p:cNvSpPr/>
            <p:nvPr/>
          </p:nvSpPr>
          <p:spPr>
            <a:xfrm>
              <a:off x="5862604" y="3424803"/>
              <a:ext cx="2290200" cy="572700"/>
            </a:xfrm>
            <a:prstGeom prst="roundRect">
              <a:avLst>
                <a:gd name="adj" fmla="val 0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algn="bl" rotWithShape="0">
                <a:srgbClr val="F2F5F4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chemeClr val="lt1"/>
                  </a:solidFill>
                  <a:latin typeface="Aldrich"/>
                  <a:ea typeface="Aldrich"/>
                  <a:cs typeface="Aldrich"/>
                  <a:sym typeface="Aldrich"/>
                </a:rPr>
                <a:t>Communication</a:t>
              </a:r>
              <a:endParaRPr sz="2100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endParaRPr>
            </a:p>
          </p:txBody>
        </p:sp>
        <p:sp>
          <p:nvSpPr>
            <p:cNvPr id="2950" name="Google Shape;2950;p68"/>
            <p:cNvSpPr/>
            <p:nvPr/>
          </p:nvSpPr>
          <p:spPr>
            <a:xfrm>
              <a:off x="3426960" y="2466381"/>
              <a:ext cx="2292300" cy="572700"/>
            </a:xfrm>
            <a:prstGeom prst="roundRect">
              <a:avLst>
                <a:gd name="adj" fmla="val 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algn="bl" rotWithShape="0">
                <a:srgbClr val="F2F5F4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chemeClr val="lt1"/>
                  </a:solidFill>
                  <a:latin typeface="Aldrich"/>
                  <a:ea typeface="Aldrich"/>
                  <a:cs typeface="Aldrich"/>
                  <a:sym typeface="Aldrich"/>
                </a:rPr>
                <a:t>Decision</a:t>
              </a:r>
              <a:endParaRPr sz="2100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endParaRPr>
            </a:p>
          </p:txBody>
        </p:sp>
        <p:sp>
          <p:nvSpPr>
            <p:cNvPr id="2951" name="Google Shape;2951;p68"/>
            <p:cNvSpPr/>
            <p:nvPr/>
          </p:nvSpPr>
          <p:spPr>
            <a:xfrm>
              <a:off x="3425847" y="1504725"/>
              <a:ext cx="2292300" cy="572700"/>
            </a:xfrm>
            <a:prstGeom prst="roundRect">
              <a:avLst>
                <a:gd name="adj" fmla="val 0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algn="bl" rotWithShape="0">
                <a:srgbClr val="F2F5F4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chemeClr val="lt1"/>
                  </a:solidFill>
                  <a:latin typeface="Aldrich"/>
                  <a:ea typeface="Aldrich"/>
                  <a:cs typeface="Aldrich"/>
                  <a:sym typeface="Aldrich"/>
                </a:rPr>
                <a:t>Data</a:t>
              </a:r>
              <a:endParaRPr sz="1800" b="1">
                <a:solidFill>
                  <a:srgbClr val="F2F5F4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2952" name="Google Shape;2952;p68"/>
            <p:cNvSpPr/>
            <p:nvPr/>
          </p:nvSpPr>
          <p:spPr>
            <a:xfrm>
              <a:off x="5868744" y="1504725"/>
              <a:ext cx="2292300" cy="572700"/>
            </a:xfrm>
            <a:prstGeom prst="roundRect">
              <a:avLst>
                <a:gd name="adj" fmla="val 0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algn="bl" rotWithShape="0">
                <a:srgbClr val="F2F5F4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chemeClr val="lt1"/>
                  </a:solidFill>
                  <a:latin typeface="Aldrich"/>
                  <a:ea typeface="Aldrich"/>
                  <a:cs typeface="Aldrich"/>
                  <a:sym typeface="Aldrich"/>
                </a:rPr>
                <a:t>EDA</a:t>
              </a:r>
              <a:endParaRPr sz="1800" b="1">
                <a:solidFill>
                  <a:srgbClr val="F2F5F4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cxnSp>
          <p:nvCxnSpPr>
            <p:cNvPr id="2953" name="Google Shape;2953;p68"/>
            <p:cNvCxnSpPr/>
            <p:nvPr/>
          </p:nvCxnSpPr>
          <p:spPr>
            <a:xfrm rot="10800000" flipH="1">
              <a:off x="5719268" y="1713588"/>
              <a:ext cx="150600" cy="24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algn="bl" rotWithShape="0">
                <a:srgbClr val="F2F5F4">
                  <a:alpha val="50000"/>
                </a:srgbClr>
              </a:outerShdw>
            </a:effectLst>
          </p:spPr>
        </p:cxnSp>
        <p:cxnSp>
          <p:nvCxnSpPr>
            <p:cNvPr id="2954" name="Google Shape;2954;p68"/>
            <p:cNvCxnSpPr>
              <a:stCxn id="2952" idx="3"/>
              <a:endCxn id="2950" idx="0"/>
            </p:cNvCxnSpPr>
            <p:nvPr/>
          </p:nvCxnSpPr>
          <p:spPr>
            <a:xfrm flipH="1">
              <a:off x="4573044" y="1791075"/>
              <a:ext cx="3588000" cy="675300"/>
            </a:xfrm>
            <a:prstGeom prst="bentConnector4">
              <a:avLst>
                <a:gd name="adj1" fmla="val -6637"/>
                <a:gd name="adj2" fmla="val 71184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55" name="Google Shape;2955;p68"/>
            <p:cNvCxnSpPr>
              <a:stCxn id="2950" idx="2"/>
              <a:endCxn id="2947" idx="1"/>
            </p:cNvCxnSpPr>
            <p:nvPr/>
          </p:nvCxnSpPr>
          <p:spPr>
            <a:xfrm rot="5400000">
              <a:off x="2446260" y="1584231"/>
              <a:ext cx="672000" cy="3581700"/>
            </a:xfrm>
            <a:prstGeom prst="bentConnector4">
              <a:avLst>
                <a:gd name="adj1" fmla="val 28700"/>
                <a:gd name="adj2" fmla="val 106651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56" name="Google Shape;2956;p68"/>
            <p:cNvCxnSpPr/>
            <p:nvPr/>
          </p:nvCxnSpPr>
          <p:spPr>
            <a:xfrm rot="10800000" flipH="1">
              <a:off x="3279972" y="1713588"/>
              <a:ext cx="150600" cy="24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algn="bl" rotWithShape="0">
                <a:srgbClr val="F2F5F4">
                  <a:alpha val="50000"/>
                </a:srgbClr>
              </a:outerShdw>
            </a:effectLst>
          </p:spPr>
        </p:cxnSp>
        <p:cxnSp>
          <p:nvCxnSpPr>
            <p:cNvPr id="2957" name="Google Shape;2957;p68"/>
            <p:cNvCxnSpPr/>
            <p:nvPr/>
          </p:nvCxnSpPr>
          <p:spPr>
            <a:xfrm rot="10800000" flipH="1">
              <a:off x="3275247" y="3709866"/>
              <a:ext cx="150600" cy="24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algn="bl" rotWithShape="0">
                <a:srgbClr val="F2F5F4">
                  <a:alpha val="50000"/>
                </a:srgbClr>
              </a:outerShdw>
            </a:effectLst>
          </p:spPr>
        </p:cxnSp>
        <p:cxnSp>
          <p:nvCxnSpPr>
            <p:cNvPr id="2958" name="Google Shape;2958;p68"/>
            <p:cNvCxnSpPr/>
            <p:nvPr/>
          </p:nvCxnSpPr>
          <p:spPr>
            <a:xfrm rot="10800000" flipH="1">
              <a:off x="5711993" y="3713133"/>
              <a:ext cx="150600" cy="24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algn="bl" rotWithShape="0">
                <a:srgbClr val="F2F5F4">
                  <a:alpha val="50000"/>
                </a:srgbClr>
              </a:outerShdw>
            </a:effectLst>
          </p:spPr>
        </p:cxnSp>
      </p:grpSp>
      <p:pic>
        <p:nvPicPr>
          <p:cNvPr id="2959" name="Google Shape;2959;p68"/>
          <p:cNvPicPr preferRelativeResize="0"/>
          <p:nvPr/>
        </p:nvPicPr>
        <p:blipFill rotWithShape="1">
          <a:blip r:embed="rId3">
            <a:alphaModFix/>
          </a:blip>
          <a:srcRect l="-48330" r="48329"/>
          <a:stretch/>
        </p:blipFill>
        <p:spPr>
          <a:xfrm>
            <a:off x="6616489" y="-1431875"/>
            <a:ext cx="2527512" cy="26812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60" name="Google Shape;2960;p68"/>
          <p:cNvGrpSpPr/>
          <p:nvPr/>
        </p:nvGrpSpPr>
        <p:grpSpPr>
          <a:xfrm flipH="1">
            <a:off x="1794888" y="2659658"/>
            <a:ext cx="793256" cy="182899"/>
            <a:chOff x="2685575" y="2835950"/>
            <a:chExt cx="433000" cy="99825"/>
          </a:xfrm>
        </p:grpSpPr>
        <p:sp>
          <p:nvSpPr>
            <p:cNvPr id="2961" name="Google Shape;2961;p68"/>
            <p:cNvSpPr/>
            <p:nvPr/>
          </p:nvSpPr>
          <p:spPr>
            <a:xfrm>
              <a:off x="3032250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2" name="Google Shape;2962;p68"/>
            <p:cNvSpPr/>
            <p:nvPr/>
          </p:nvSpPr>
          <p:spPr>
            <a:xfrm>
              <a:off x="2917000" y="2835950"/>
              <a:ext cx="85850" cy="99825"/>
            </a:xfrm>
            <a:custGeom>
              <a:avLst/>
              <a:gdLst/>
              <a:ahLst/>
              <a:cxnLst/>
              <a:rect l="l" t="t" r="r" b="b"/>
              <a:pathLst>
                <a:path w="3434" h="3993" extrusionOk="0">
                  <a:moveTo>
                    <a:pt x="3434" y="0"/>
                  </a:moveTo>
                  <a:lnTo>
                    <a:pt x="1" y="2006"/>
                  </a:lnTo>
                  <a:lnTo>
                    <a:pt x="3434" y="3993"/>
                  </a:lnTo>
                  <a:lnTo>
                    <a:pt x="34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3" name="Google Shape;2963;p68"/>
            <p:cNvSpPr/>
            <p:nvPr/>
          </p:nvSpPr>
          <p:spPr>
            <a:xfrm>
              <a:off x="2801300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2" y="0"/>
                  </a:moveTo>
                  <a:lnTo>
                    <a:pt x="0" y="2006"/>
                  </a:lnTo>
                  <a:lnTo>
                    <a:pt x="3452" y="3993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4" name="Google Shape;2964;p68"/>
            <p:cNvSpPr/>
            <p:nvPr/>
          </p:nvSpPr>
          <p:spPr>
            <a:xfrm>
              <a:off x="2685575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65" name="Google Shape;2965;p68"/>
          <p:cNvSpPr/>
          <p:nvPr/>
        </p:nvSpPr>
        <p:spPr>
          <a:xfrm flipH="1">
            <a:off x="6813911" y="2473960"/>
            <a:ext cx="555517" cy="554294"/>
          </a:xfrm>
          <a:custGeom>
            <a:avLst/>
            <a:gdLst/>
            <a:ahLst/>
            <a:cxnLst/>
            <a:rect l="l" t="t" r="r" b="b"/>
            <a:pathLst>
              <a:path w="11362" h="11337" extrusionOk="0">
                <a:moveTo>
                  <a:pt x="11362" y="5668"/>
                </a:moveTo>
                <a:cubicBezTo>
                  <a:pt x="11362" y="8798"/>
                  <a:pt x="8823" y="11337"/>
                  <a:pt x="5669" y="11337"/>
                </a:cubicBezTo>
                <a:cubicBezTo>
                  <a:pt x="2539" y="11337"/>
                  <a:pt x="1" y="8798"/>
                  <a:pt x="1" y="5668"/>
                </a:cubicBezTo>
                <a:cubicBezTo>
                  <a:pt x="1" y="2539"/>
                  <a:pt x="2539" y="0"/>
                  <a:pt x="5669" y="0"/>
                </a:cubicBezTo>
                <a:cubicBezTo>
                  <a:pt x="8823" y="0"/>
                  <a:pt x="11362" y="2539"/>
                  <a:pt x="11362" y="566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6" name="Google Shape;2966;p68"/>
          <p:cNvSpPr/>
          <p:nvPr/>
        </p:nvSpPr>
        <p:spPr>
          <a:xfrm>
            <a:off x="7770424" y="4641864"/>
            <a:ext cx="356100" cy="3561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7" name="Google Shape;2967;p68"/>
          <p:cNvSpPr/>
          <p:nvPr/>
        </p:nvSpPr>
        <p:spPr>
          <a:xfrm rot="-5400000">
            <a:off x="7837924" y="4715039"/>
            <a:ext cx="221100" cy="182100"/>
          </a:xfrm>
          <a:prstGeom prst="homePlat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8" name="Google Shape;2968;p68">
            <a:hlinkClick r:id="rId4" action="ppaction://hlinksldjump"/>
          </p:cNvPr>
          <p:cNvSpPr/>
          <p:nvPr/>
        </p:nvSpPr>
        <p:spPr>
          <a:xfrm>
            <a:off x="7770424" y="4641864"/>
            <a:ext cx="356100" cy="3561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9" name="Google Shape;2969;p68">
            <a:hlinkClick r:id="" action="ppaction://hlinkshowjump?jump=previousslide"/>
          </p:cNvPr>
          <p:cNvSpPr/>
          <p:nvPr/>
        </p:nvSpPr>
        <p:spPr>
          <a:xfrm>
            <a:off x="7462717" y="4728472"/>
            <a:ext cx="158147" cy="182899"/>
          </a:xfrm>
          <a:custGeom>
            <a:avLst/>
            <a:gdLst/>
            <a:ahLst/>
            <a:cxnLst/>
            <a:rect l="l" t="t" r="r" b="b"/>
            <a:pathLst>
              <a:path w="3453" h="3993" extrusionOk="0">
                <a:moveTo>
                  <a:pt x="3453" y="0"/>
                </a:moveTo>
                <a:lnTo>
                  <a:pt x="0" y="2006"/>
                </a:lnTo>
                <a:lnTo>
                  <a:pt x="3453" y="3993"/>
                </a:lnTo>
                <a:lnTo>
                  <a:pt x="345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0" name="Google Shape;2970;p68">
            <a:hlinkClick r:id="" action="ppaction://hlinkshowjump?jump=nextslide"/>
          </p:cNvPr>
          <p:cNvSpPr/>
          <p:nvPr/>
        </p:nvSpPr>
        <p:spPr>
          <a:xfrm flipH="1">
            <a:off x="8276954" y="4728472"/>
            <a:ext cx="157277" cy="182899"/>
          </a:xfrm>
          <a:custGeom>
            <a:avLst/>
            <a:gdLst/>
            <a:ahLst/>
            <a:cxnLst/>
            <a:rect l="l" t="t" r="r" b="b"/>
            <a:pathLst>
              <a:path w="3434" h="3993" extrusionOk="0">
                <a:moveTo>
                  <a:pt x="3434" y="0"/>
                </a:moveTo>
                <a:lnTo>
                  <a:pt x="1" y="2006"/>
                </a:lnTo>
                <a:lnTo>
                  <a:pt x="3434" y="3993"/>
                </a:lnTo>
                <a:lnTo>
                  <a:pt x="343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9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29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29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/>
                                        <p:tgtEl>
                                          <p:spTgt spid="29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9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/>
                                        <p:tgtEl>
                                          <p:spTgt spid="29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9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9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9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9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9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70"/>
          <p:cNvSpPr txBox="1">
            <a:spLocks noGrp="1"/>
          </p:cNvSpPr>
          <p:nvPr>
            <p:ph type="title"/>
          </p:nvPr>
        </p:nvSpPr>
        <p:spPr>
          <a:xfrm>
            <a:off x="4963975" y="1838875"/>
            <a:ext cx="3396300" cy="371700"/>
          </a:xfrm>
          <a:prstGeom prst="rect">
            <a:avLst/>
          </a:prstGeom>
        </p:spPr>
        <p:txBody>
          <a:bodyPr spcFirstLastPara="1" wrap="square" lIns="91425" tIns="0" rIns="155425" bIns="91425" anchor="t" anchorCtr="0">
            <a:noAutofit/>
          </a:bodyPr>
          <a:lstStyle/>
          <a:p>
            <a:pPr lvl="0" algn="l">
              <a:spcAft>
                <a:spcPts val="1200"/>
              </a:spcAft>
            </a:pPr>
            <a:r>
              <a:rPr lang="en-SG" dirty="0"/>
              <a:t>Data Insights</a:t>
            </a:r>
          </a:p>
        </p:txBody>
      </p:sp>
      <p:pic>
        <p:nvPicPr>
          <p:cNvPr id="2997" name="Google Shape;2997;p70"/>
          <p:cNvPicPr preferRelativeResize="0"/>
          <p:nvPr/>
        </p:nvPicPr>
        <p:blipFill rotWithShape="1">
          <a:blip r:embed="rId3">
            <a:alphaModFix/>
          </a:blip>
          <a:srcRect l="33866" t="9616" r="7804"/>
          <a:stretch/>
        </p:blipFill>
        <p:spPr>
          <a:xfrm>
            <a:off x="1097141" y="1047175"/>
            <a:ext cx="3077012" cy="3049149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998" name="Google Shape;2998;p70"/>
          <p:cNvSpPr/>
          <p:nvPr/>
        </p:nvSpPr>
        <p:spPr>
          <a:xfrm>
            <a:off x="7770424" y="4641864"/>
            <a:ext cx="356100" cy="3561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9" name="Google Shape;2999;p70"/>
          <p:cNvSpPr/>
          <p:nvPr/>
        </p:nvSpPr>
        <p:spPr>
          <a:xfrm rot="-5400000">
            <a:off x="7837924" y="4715039"/>
            <a:ext cx="221100" cy="182100"/>
          </a:xfrm>
          <a:prstGeom prst="homePlat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0" name="Google Shape;3000;p70">
            <a:hlinkClick r:id="rId4" action="ppaction://hlinksldjump"/>
          </p:cNvPr>
          <p:cNvSpPr/>
          <p:nvPr/>
        </p:nvSpPr>
        <p:spPr>
          <a:xfrm>
            <a:off x="7770424" y="4641864"/>
            <a:ext cx="356100" cy="3561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1" name="Google Shape;3001;p70">
            <a:hlinkClick r:id="" action="ppaction://hlinkshowjump?jump=previousslide"/>
          </p:cNvPr>
          <p:cNvSpPr/>
          <p:nvPr/>
        </p:nvSpPr>
        <p:spPr>
          <a:xfrm>
            <a:off x="7462717" y="4728472"/>
            <a:ext cx="158147" cy="182899"/>
          </a:xfrm>
          <a:custGeom>
            <a:avLst/>
            <a:gdLst/>
            <a:ahLst/>
            <a:cxnLst/>
            <a:rect l="l" t="t" r="r" b="b"/>
            <a:pathLst>
              <a:path w="3453" h="3993" extrusionOk="0">
                <a:moveTo>
                  <a:pt x="3453" y="0"/>
                </a:moveTo>
                <a:lnTo>
                  <a:pt x="0" y="2006"/>
                </a:lnTo>
                <a:lnTo>
                  <a:pt x="3453" y="3993"/>
                </a:lnTo>
                <a:lnTo>
                  <a:pt x="345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2" name="Google Shape;3002;p70">
            <a:hlinkClick r:id="" action="ppaction://hlinkshowjump?jump=nextslide"/>
          </p:cNvPr>
          <p:cNvSpPr/>
          <p:nvPr/>
        </p:nvSpPr>
        <p:spPr>
          <a:xfrm flipH="1">
            <a:off x="8276954" y="4728472"/>
            <a:ext cx="157277" cy="182899"/>
          </a:xfrm>
          <a:custGeom>
            <a:avLst/>
            <a:gdLst/>
            <a:ahLst/>
            <a:cxnLst/>
            <a:rect l="l" t="t" r="r" b="b"/>
            <a:pathLst>
              <a:path w="3434" h="3993" extrusionOk="0">
                <a:moveTo>
                  <a:pt x="3434" y="0"/>
                </a:moveTo>
                <a:lnTo>
                  <a:pt x="1" y="2006"/>
                </a:lnTo>
                <a:lnTo>
                  <a:pt x="3434" y="3993"/>
                </a:lnTo>
                <a:lnTo>
                  <a:pt x="343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AC4BDCD-C2E7-6A09-B2AF-7DB2FD321A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88813" y="319487"/>
            <a:ext cx="2191056" cy="13622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9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29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0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9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9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0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0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0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67BD47A-9671-AD0B-D933-386E1534D4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5209" y="381723"/>
            <a:ext cx="1705213" cy="29531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A6FCA30-4219-64E2-E8B1-D1C65A3562A8}"/>
              </a:ext>
            </a:extLst>
          </p:cNvPr>
          <p:cNvSpPr txBox="1"/>
          <p:nvPr/>
        </p:nvSpPr>
        <p:spPr>
          <a:xfrm>
            <a:off x="0" y="685566"/>
            <a:ext cx="8143593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b="0" i="0" dirty="0">
                <a:solidFill>
                  <a:schemeClr val="bg2"/>
                </a:solidFill>
                <a:effectLst/>
                <a:latin typeface="Courier New" panose="02070309020205020404" pitchFamily="49" charset="0"/>
              </a:rPr>
              <a:t>['Age’, </a:t>
            </a:r>
          </a:p>
          <a:p>
            <a:r>
              <a:rPr lang="en-SG" dirty="0">
                <a:solidFill>
                  <a:schemeClr val="bg2"/>
                </a:solidFill>
                <a:latin typeface="Courier New" panose="02070309020205020404" pitchFamily="49" charset="0"/>
              </a:rPr>
              <a:t>      </a:t>
            </a:r>
            <a:r>
              <a:rPr lang="en-SG" b="0" i="0" dirty="0">
                <a:solidFill>
                  <a:schemeClr val="bg2"/>
                </a:solidFill>
                <a:effectLst/>
                <a:latin typeface="Courier New" panose="02070309020205020404" pitchFamily="49" charset="0"/>
              </a:rPr>
              <a:t>'Experience’,</a:t>
            </a:r>
          </a:p>
          <a:p>
            <a:r>
              <a:rPr lang="en-SG" dirty="0">
                <a:solidFill>
                  <a:schemeClr val="bg2"/>
                </a:solidFill>
                <a:latin typeface="Courier New" panose="02070309020205020404" pitchFamily="49" charset="0"/>
              </a:rPr>
              <a:t>                 </a:t>
            </a:r>
            <a:r>
              <a:rPr lang="en-SG" b="0" i="0" dirty="0">
                <a:solidFill>
                  <a:schemeClr val="bg2"/>
                </a:solidFill>
                <a:effectLst/>
                <a:latin typeface="Courier New" panose="02070309020205020404" pitchFamily="49" charset="0"/>
              </a:rPr>
              <a:t> 'Married/Single’,</a:t>
            </a:r>
          </a:p>
          <a:p>
            <a:r>
              <a:rPr lang="en-SG" dirty="0">
                <a:solidFill>
                  <a:schemeClr val="bg2"/>
                </a:solidFill>
                <a:latin typeface="Courier New" panose="02070309020205020404" pitchFamily="49" charset="0"/>
              </a:rPr>
              <a:t>                                </a:t>
            </a:r>
            <a:r>
              <a:rPr lang="en-SG" b="0" i="0" dirty="0">
                <a:solidFill>
                  <a:schemeClr val="bg2"/>
                </a:solidFill>
                <a:effectLst/>
                <a:latin typeface="Courier New" panose="02070309020205020404" pitchFamily="49" charset="0"/>
              </a:rPr>
              <a:t> '</a:t>
            </a:r>
            <a:r>
              <a:rPr lang="en-SG" b="0" i="0" dirty="0" err="1">
                <a:solidFill>
                  <a:schemeClr val="bg2"/>
                </a:solidFill>
                <a:effectLst/>
                <a:latin typeface="Courier New" panose="02070309020205020404" pitchFamily="49" charset="0"/>
              </a:rPr>
              <a:t>House_Ownership</a:t>
            </a:r>
            <a:r>
              <a:rPr lang="en-SG" b="0" i="0" dirty="0">
                <a:solidFill>
                  <a:schemeClr val="bg2"/>
                </a:solidFill>
                <a:effectLst/>
                <a:latin typeface="Courier New" panose="02070309020205020404" pitchFamily="49" charset="0"/>
              </a:rPr>
              <a:t>’,</a:t>
            </a:r>
          </a:p>
          <a:p>
            <a:r>
              <a:rPr lang="en-SG" dirty="0">
                <a:solidFill>
                  <a:schemeClr val="bg2"/>
                </a:solidFill>
                <a:latin typeface="Courier New" panose="02070309020205020404" pitchFamily="49" charset="0"/>
              </a:rPr>
              <a:t>                                                </a:t>
            </a:r>
            <a:r>
              <a:rPr lang="en-SG" b="0" i="0" dirty="0">
                <a:solidFill>
                  <a:schemeClr val="bg2"/>
                </a:solidFill>
                <a:effectLst/>
                <a:latin typeface="Courier New" panose="02070309020205020404" pitchFamily="49" charset="0"/>
              </a:rPr>
              <a:t> '</a:t>
            </a:r>
            <a:r>
              <a:rPr lang="en-SG" b="0" i="0" dirty="0" err="1">
                <a:solidFill>
                  <a:schemeClr val="bg2"/>
                </a:solidFill>
                <a:effectLst/>
                <a:latin typeface="Courier New" panose="02070309020205020404" pitchFamily="49" charset="0"/>
              </a:rPr>
              <a:t>Car_Ownership</a:t>
            </a:r>
            <a:r>
              <a:rPr lang="en-SG" b="0" i="0" dirty="0">
                <a:solidFill>
                  <a:schemeClr val="bg2"/>
                </a:solidFill>
                <a:effectLst/>
                <a:latin typeface="Courier New" panose="02070309020205020404" pitchFamily="49" charset="0"/>
              </a:rPr>
              <a:t>’,</a:t>
            </a:r>
          </a:p>
          <a:p>
            <a:r>
              <a:rPr lang="en-SG" b="0" i="0" dirty="0">
                <a:solidFill>
                  <a:schemeClr val="bg2"/>
                </a:solidFill>
                <a:effectLst/>
                <a:latin typeface="Courier New" panose="02070309020205020404" pitchFamily="49" charset="0"/>
              </a:rPr>
              <a:t> 'Profession’, </a:t>
            </a:r>
          </a:p>
          <a:p>
            <a:r>
              <a:rPr lang="en-SG" dirty="0">
                <a:solidFill>
                  <a:schemeClr val="bg2"/>
                </a:solidFill>
                <a:latin typeface="Courier New" panose="02070309020205020404" pitchFamily="49" charset="0"/>
              </a:rPr>
              <a:t>             </a:t>
            </a:r>
            <a:r>
              <a:rPr lang="en-SG" b="0" i="0" dirty="0">
                <a:solidFill>
                  <a:schemeClr val="bg2"/>
                </a:solidFill>
                <a:effectLst/>
                <a:latin typeface="Courier New" panose="02070309020205020404" pitchFamily="49" charset="0"/>
              </a:rPr>
              <a:t>'CURRENT_JOB_YRS’,</a:t>
            </a:r>
          </a:p>
          <a:p>
            <a:r>
              <a:rPr lang="en-SG" dirty="0">
                <a:solidFill>
                  <a:schemeClr val="bg2"/>
                </a:solidFill>
                <a:latin typeface="Courier New" panose="02070309020205020404" pitchFamily="49" charset="0"/>
              </a:rPr>
              <a:t>                             </a:t>
            </a:r>
            <a:r>
              <a:rPr lang="en-SG" b="0" i="0" dirty="0">
                <a:solidFill>
                  <a:schemeClr val="bg2"/>
                </a:solidFill>
                <a:effectLst/>
                <a:latin typeface="Courier New" panose="02070309020205020404" pitchFamily="49" charset="0"/>
              </a:rPr>
              <a:t> 'CURRENT_HOUSE_YRS’,</a:t>
            </a:r>
          </a:p>
          <a:p>
            <a:r>
              <a:rPr lang="en-SG" b="0" i="0" dirty="0">
                <a:solidFill>
                  <a:schemeClr val="tx2"/>
                </a:solidFill>
                <a:effectLst/>
                <a:latin typeface="Courier New" panose="02070309020205020404" pitchFamily="49" charset="0"/>
              </a:rPr>
              <a:t>                                                 </a:t>
            </a:r>
          </a:p>
          <a:p>
            <a:r>
              <a:rPr lang="en-SG" dirty="0">
                <a:solidFill>
                  <a:schemeClr val="tx2"/>
                </a:solidFill>
                <a:latin typeface="Courier New" panose="02070309020205020404" pitchFamily="49" charset="0"/>
              </a:rPr>
              <a:t> 'District’, </a:t>
            </a:r>
            <a:r>
              <a:rPr lang="en-SG" b="0" i="0" dirty="0">
                <a:solidFill>
                  <a:schemeClr val="tx2"/>
                </a:solidFill>
                <a:effectLst/>
                <a:latin typeface="Courier New" panose="02070309020205020404" pitchFamily="49" charset="0"/>
              </a:rPr>
              <a:t>'Latitude', 'Longitude’, </a:t>
            </a:r>
          </a:p>
          <a:p>
            <a:r>
              <a:rPr lang="en-SG" dirty="0">
                <a:solidFill>
                  <a:schemeClr val="tx2"/>
                </a:solidFill>
                <a:latin typeface="Courier New" panose="02070309020205020404" pitchFamily="49" charset="0"/>
              </a:rPr>
              <a:t>                                     </a:t>
            </a:r>
            <a:r>
              <a:rPr lang="en-SG" b="0" i="0" dirty="0">
                <a:solidFill>
                  <a:schemeClr val="tx2"/>
                </a:solidFill>
                <a:effectLst/>
                <a:latin typeface="Courier New" panose="02070309020205020404" pitchFamily="49" charset="0"/>
              </a:rPr>
              <a:t>'Income_SGD</a:t>
            </a:r>
            <a:r>
              <a:rPr lang="en-SG" dirty="0">
                <a:solidFill>
                  <a:schemeClr val="tx2"/>
                </a:solidFill>
                <a:latin typeface="Courier New" panose="02070309020205020404" pitchFamily="49" charset="0"/>
              </a:rPr>
              <a:t>’, ‘</a:t>
            </a:r>
            <a:r>
              <a:rPr lang="en-SG" dirty="0" err="1">
                <a:solidFill>
                  <a:schemeClr val="tx2"/>
                </a:solidFill>
                <a:latin typeface="Courier New" panose="02070309020205020404" pitchFamily="49" charset="0"/>
              </a:rPr>
              <a:t>Loan_loss</a:t>
            </a:r>
            <a:r>
              <a:rPr lang="en-SG" dirty="0">
                <a:solidFill>
                  <a:schemeClr val="tx2"/>
                </a:solidFill>
                <a:latin typeface="Courier New" panose="02070309020205020404" pitchFamily="49" charset="0"/>
              </a:rPr>
              <a:t>’] </a:t>
            </a:r>
            <a:endParaRPr lang="en-SG" dirty="0">
              <a:solidFill>
                <a:schemeClr val="tx2"/>
              </a:solidFill>
            </a:endParaRPr>
          </a:p>
        </p:txBody>
      </p:sp>
      <p:sp>
        <p:nvSpPr>
          <p:cNvPr id="8" name="Google Shape;2944;p68">
            <a:extLst>
              <a:ext uri="{FF2B5EF4-FFF2-40B4-BE49-F238E27FC236}">
                <a16:creationId xmlns:a16="http://schemas.microsoft.com/office/drawing/2014/main" id="{C48DD3D6-D6B1-A2D2-471E-1C2344AAA88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76171" y="264965"/>
            <a:ext cx="6511210" cy="420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FEATURES: INDEPENDENT</a:t>
            </a:r>
            <a:endParaRPr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A4E1C0-14D2-3B5F-568B-7E726F75C0DF}"/>
              </a:ext>
            </a:extLst>
          </p:cNvPr>
          <p:cNvSpPr txBox="1"/>
          <p:nvPr/>
        </p:nvSpPr>
        <p:spPr>
          <a:xfrm>
            <a:off x="6056494" y="3695579"/>
            <a:ext cx="15300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b="0" i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SG" b="0" i="0" dirty="0" err="1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Risk_Flag</a:t>
            </a:r>
            <a:r>
              <a:rPr lang="en-SG" b="0" i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',</a:t>
            </a:r>
            <a:endParaRPr lang="en-SG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570ECF-FCBC-14AF-A050-382DE6A31BF4}"/>
              </a:ext>
            </a:extLst>
          </p:cNvPr>
          <p:cNvSpPr txBox="1"/>
          <p:nvPr/>
        </p:nvSpPr>
        <p:spPr>
          <a:xfrm>
            <a:off x="5997645" y="3975572"/>
            <a:ext cx="16477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dirty="0">
                <a:solidFill>
                  <a:schemeClr val="tx2"/>
                </a:solidFill>
                <a:latin typeface="Adobe Myungjo Std M" panose="02020600000000000000" pitchFamily="18" charset="-128"/>
                <a:ea typeface="Adobe Myungjo Std M" panose="02020600000000000000" pitchFamily="18" charset="-128"/>
              </a:rPr>
              <a:t>87.7%   Vs 12.3%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C4D22AB-AEE9-E91E-ED26-0A59DFC799E1}"/>
              </a:ext>
            </a:extLst>
          </p:cNvPr>
          <p:cNvCxnSpPr/>
          <p:nvPr/>
        </p:nvCxnSpPr>
        <p:spPr>
          <a:xfrm>
            <a:off x="1165909" y="3160801"/>
            <a:ext cx="724277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EDEA6988-8EFE-AEB6-E76D-C82CE774FE02}"/>
              </a:ext>
            </a:extLst>
          </p:cNvPr>
          <p:cNvSpPr/>
          <p:nvPr/>
        </p:nvSpPr>
        <p:spPr>
          <a:xfrm>
            <a:off x="6980065" y="825024"/>
            <a:ext cx="2166624" cy="1556592"/>
          </a:xfrm>
          <a:prstGeom prst="rect">
            <a:avLst/>
          </a:prstGeom>
          <a:solidFill>
            <a:srgbClr val="00B050">
              <a:alpha val="16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498A2ED-ED86-3569-4049-72B4E010D48C}"/>
              </a:ext>
            </a:extLst>
          </p:cNvPr>
          <p:cNvSpPr/>
          <p:nvPr/>
        </p:nvSpPr>
        <p:spPr>
          <a:xfrm>
            <a:off x="6980065" y="2520116"/>
            <a:ext cx="2166624" cy="640684"/>
          </a:xfrm>
          <a:prstGeom prst="rect">
            <a:avLst/>
          </a:prstGeom>
          <a:solidFill>
            <a:schemeClr val="tx2">
              <a:lumMod val="50000"/>
              <a:alpha val="16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0369760-7393-C662-661E-22A31F51AF2E}"/>
              </a:ext>
            </a:extLst>
          </p:cNvPr>
          <p:cNvCxnSpPr/>
          <p:nvPr/>
        </p:nvCxnSpPr>
        <p:spPr>
          <a:xfrm flipH="1" flipV="1">
            <a:off x="8143593" y="3147779"/>
            <a:ext cx="390807" cy="9662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53D95C0-2F36-E198-4F38-5A99952D2456}"/>
              </a:ext>
            </a:extLst>
          </p:cNvPr>
          <p:cNvSpPr txBox="1"/>
          <p:nvPr/>
        </p:nvSpPr>
        <p:spPr>
          <a:xfrm>
            <a:off x="7890605" y="4114071"/>
            <a:ext cx="144125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highlight>
                  <a:srgbClr val="FFFF00"/>
                </a:highlight>
              </a:rPr>
              <a:t>Modified to local  Geography</a:t>
            </a:r>
            <a:endParaRPr lang="en-SG" dirty="0">
              <a:solidFill>
                <a:schemeClr val="tx2"/>
              </a:solidFill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803771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ata Science Project Proposal XL by Slidesgo">
  <a:themeElements>
    <a:clrScheme name="Simple Light">
      <a:dk1>
        <a:srgbClr val="0E0E0E"/>
      </a:dk1>
      <a:lt1>
        <a:srgbClr val="FFFFFF"/>
      </a:lt1>
      <a:dk2>
        <a:srgbClr val="72F49A"/>
      </a:dk2>
      <a:lt2>
        <a:srgbClr val="47A5F3"/>
      </a:lt2>
      <a:accent1>
        <a:srgbClr val="F341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910</TotalTime>
  <Words>884</Words>
  <Application>Microsoft Office PowerPoint</Application>
  <PresentationFormat>On-screen Show (16:9)</PresentationFormat>
  <Paragraphs>157</Paragraphs>
  <Slides>28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8" baseType="lpstr">
      <vt:lpstr>Ami R</vt:lpstr>
      <vt:lpstr>Lexend</vt:lpstr>
      <vt:lpstr>Courier New</vt:lpstr>
      <vt:lpstr>Arial</vt:lpstr>
      <vt:lpstr>Roboto</vt:lpstr>
      <vt:lpstr>Adobe Myungjo Std M</vt:lpstr>
      <vt:lpstr>Bai Jamjuree</vt:lpstr>
      <vt:lpstr>Aldrich</vt:lpstr>
      <vt:lpstr>Wingdings</vt:lpstr>
      <vt:lpstr>Data Science Project Proposal XL by Slidesgo</vt:lpstr>
      <vt:lpstr>Customer Loan Defaults Using AI Algorithms for a Fictitious Shantanu Bank of Singapore”</vt:lpstr>
      <vt:lpstr>TABLE OF CONTENTS</vt:lpstr>
      <vt:lpstr>INTRODUCTION</vt:lpstr>
      <vt:lpstr>Problem Statement</vt:lpstr>
      <vt:lpstr>Dataset Details</vt:lpstr>
      <vt:lpstr>Business Goals</vt:lpstr>
      <vt:lpstr>DATA ARCHITECTURE</vt:lpstr>
      <vt:lpstr>Data Insights</vt:lpstr>
      <vt:lpstr>DATA FEATURES: INDEPENDENT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Sneak Peek</vt:lpstr>
      <vt:lpstr>PowerPoint Presentation</vt:lpstr>
      <vt:lpstr>Modeling</vt:lpstr>
      <vt:lpstr>PowerPoint Presentation</vt:lpstr>
      <vt:lpstr>AI Modelings adopted for Prediction</vt:lpstr>
      <vt:lpstr>PowerPoint Presentation</vt:lpstr>
      <vt:lpstr>PowerPoint Presentation</vt:lpstr>
      <vt:lpstr>Conclusions</vt:lpstr>
      <vt:lpstr>FUTURE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Customer Loan Defaults Using AI Algorithms for a Fictitious Shantanu Bank of Singapore”</dc:title>
  <dc:creator>User</dc:creator>
  <cp:lastModifiedBy>venuradhika@gmail.com</cp:lastModifiedBy>
  <cp:revision>10</cp:revision>
  <dcterms:modified xsi:type="dcterms:W3CDTF">2023-09-10T07:40:55Z</dcterms:modified>
</cp:coreProperties>
</file>